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4"/>
  </p:notesMasterIdLst>
  <p:sldIdLst>
    <p:sldId id="256" r:id="rId2"/>
    <p:sldId id="257" r:id="rId3"/>
    <p:sldId id="260" r:id="rId4"/>
    <p:sldId id="262" r:id="rId5"/>
    <p:sldId id="263" r:id="rId6"/>
    <p:sldId id="264" r:id="rId7"/>
    <p:sldId id="265" r:id="rId8"/>
    <p:sldId id="266" r:id="rId9"/>
    <p:sldId id="268" r:id="rId10"/>
    <p:sldId id="258" r:id="rId11"/>
    <p:sldId id="267" r:id="rId12"/>
    <p:sldId id="269" r:id="rId13"/>
  </p:sldIdLst>
  <p:sldSz cx="9144000" cy="5715000" type="screen16x1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24" y="-54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3" d="100"/>
          <a:sy n="83" d="100"/>
        </p:scale>
        <p:origin x="-2776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gif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gif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850C2F-9ADC-694D-9497-0CE68B1649DB}" type="doc">
      <dgm:prSet loTypeId="urn:microsoft.com/office/officeart/2005/8/layout/hProcess9" loCatId="" qsTypeId="urn:microsoft.com/office/officeart/2005/8/quickstyle/simple4" qsCatId="simple" csTypeId="urn:microsoft.com/office/officeart/2005/8/colors/accent6_2" csCatId="accent6" phldr="1"/>
      <dgm:spPr/>
    </dgm:pt>
    <dgm:pt modelId="{3181A02F-A244-AB42-9077-73ACB40139E9}">
      <dgm:prSet phldrT="[Texto]"/>
      <dgm:spPr/>
      <dgm:t>
        <a:bodyPr/>
        <a:lstStyle/>
        <a:p>
          <a:r>
            <a:rPr lang="es-ES_tradnl" b="1" dirty="0" smtClean="0">
              <a:solidFill>
                <a:srgbClr val="000000"/>
              </a:solidFill>
            </a:rPr>
            <a:t>1995</a:t>
          </a:r>
          <a:endParaRPr lang="es-ES_tradnl" b="1" dirty="0">
            <a:solidFill>
              <a:srgbClr val="000000"/>
            </a:solidFill>
          </a:endParaRPr>
        </a:p>
      </dgm:t>
    </dgm:pt>
    <dgm:pt modelId="{68B522A9-5152-4447-BEC7-E1EAD6AFCCB2}" type="parTrans" cxnId="{DF353102-164A-0D40-B93C-5757874046C9}">
      <dgm:prSet/>
      <dgm:spPr/>
      <dgm:t>
        <a:bodyPr/>
        <a:lstStyle/>
        <a:p>
          <a:endParaRPr lang="es-ES_tradnl"/>
        </a:p>
      </dgm:t>
    </dgm:pt>
    <dgm:pt modelId="{0AD65FA1-A8D3-974B-A56A-61BE5C7B6F00}" type="sibTrans" cxnId="{DF353102-164A-0D40-B93C-5757874046C9}">
      <dgm:prSet/>
      <dgm:spPr/>
      <dgm:t>
        <a:bodyPr/>
        <a:lstStyle/>
        <a:p>
          <a:endParaRPr lang="es-ES_tradnl"/>
        </a:p>
      </dgm:t>
    </dgm:pt>
    <dgm:pt modelId="{41D0671F-7CFC-4D48-B61E-AB42CDBF9351}">
      <dgm:prSet phldrT="[Texto]"/>
      <dgm:spPr/>
      <dgm:t>
        <a:bodyPr/>
        <a:lstStyle/>
        <a:p>
          <a:r>
            <a:rPr lang="es-ES_tradnl" b="1" dirty="0" smtClean="0">
              <a:solidFill>
                <a:srgbClr val="000000"/>
              </a:solidFill>
            </a:rPr>
            <a:t>+++</a:t>
          </a:r>
          <a:endParaRPr lang="es-ES_tradnl" b="1" dirty="0">
            <a:solidFill>
              <a:srgbClr val="000000"/>
            </a:solidFill>
          </a:endParaRPr>
        </a:p>
      </dgm:t>
    </dgm:pt>
    <dgm:pt modelId="{C7FF4D4D-9D90-5D4B-8501-75D1071DE289}" type="parTrans" cxnId="{9E40443C-ECEF-D346-97EC-A7BEC6439D2E}">
      <dgm:prSet/>
      <dgm:spPr/>
      <dgm:t>
        <a:bodyPr/>
        <a:lstStyle/>
        <a:p>
          <a:endParaRPr lang="es-ES_tradnl"/>
        </a:p>
      </dgm:t>
    </dgm:pt>
    <dgm:pt modelId="{CAA02147-BF93-484A-9204-032F2E65DEFB}" type="sibTrans" cxnId="{9E40443C-ECEF-D346-97EC-A7BEC6439D2E}">
      <dgm:prSet/>
      <dgm:spPr/>
      <dgm:t>
        <a:bodyPr/>
        <a:lstStyle/>
        <a:p>
          <a:endParaRPr lang="es-ES_tradnl"/>
        </a:p>
      </dgm:t>
    </dgm:pt>
    <dgm:pt modelId="{16B87836-5AFB-F943-BC5C-F389C56CFAE9}" type="pres">
      <dgm:prSet presAssocID="{54850C2F-9ADC-694D-9497-0CE68B1649DB}" presName="CompostProcess" presStyleCnt="0">
        <dgm:presLayoutVars>
          <dgm:dir/>
          <dgm:resizeHandles val="exact"/>
        </dgm:presLayoutVars>
      </dgm:prSet>
      <dgm:spPr/>
    </dgm:pt>
    <dgm:pt modelId="{C254EB1D-D27A-474C-9640-C197C49479CA}" type="pres">
      <dgm:prSet presAssocID="{54850C2F-9ADC-694D-9497-0CE68B1649DB}" presName="arrow" presStyleLbl="bgShp" presStyleIdx="0" presStyleCnt="1"/>
      <dgm:spPr/>
    </dgm:pt>
    <dgm:pt modelId="{6330AF22-C1C5-3A49-BC2D-8528677E6BE4}" type="pres">
      <dgm:prSet presAssocID="{54850C2F-9ADC-694D-9497-0CE68B1649DB}" presName="linearProcess" presStyleCnt="0"/>
      <dgm:spPr/>
    </dgm:pt>
    <dgm:pt modelId="{3EDED2A3-A675-5740-A94A-D2E689E80977}" type="pres">
      <dgm:prSet presAssocID="{3181A02F-A244-AB42-9077-73ACB40139E9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4C796B2F-E455-3E46-BEE0-D0F3D92C5A63}" type="pres">
      <dgm:prSet presAssocID="{0AD65FA1-A8D3-974B-A56A-61BE5C7B6F00}" presName="sibTrans" presStyleCnt="0"/>
      <dgm:spPr/>
    </dgm:pt>
    <dgm:pt modelId="{43B6E40B-BF66-9244-9EC1-32C4E2515207}" type="pres">
      <dgm:prSet presAssocID="{41D0671F-7CFC-4D48-B61E-AB42CDBF9351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FDB0BDC1-35E2-3543-8CB5-CF9CB0FD9C60}" type="presOf" srcId="{54850C2F-9ADC-694D-9497-0CE68B1649DB}" destId="{16B87836-5AFB-F943-BC5C-F389C56CFAE9}" srcOrd="0" destOrd="0" presId="urn:microsoft.com/office/officeart/2005/8/layout/hProcess9"/>
    <dgm:cxn modelId="{C6E3E70D-F01F-0446-91BB-284EC4476455}" type="presOf" srcId="{3181A02F-A244-AB42-9077-73ACB40139E9}" destId="{3EDED2A3-A675-5740-A94A-D2E689E80977}" srcOrd="0" destOrd="0" presId="urn:microsoft.com/office/officeart/2005/8/layout/hProcess9"/>
    <dgm:cxn modelId="{872A81CC-7FA5-7A4A-A6BA-786473059898}" type="presOf" srcId="{41D0671F-7CFC-4D48-B61E-AB42CDBF9351}" destId="{43B6E40B-BF66-9244-9EC1-32C4E2515207}" srcOrd="0" destOrd="0" presId="urn:microsoft.com/office/officeart/2005/8/layout/hProcess9"/>
    <dgm:cxn modelId="{9E40443C-ECEF-D346-97EC-A7BEC6439D2E}" srcId="{54850C2F-9ADC-694D-9497-0CE68B1649DB}" destId="{41D0671F-7CFC-4D48-B61E-AB42CDBF9351}" srcOrd="1" destOrd="0" parTransId="{C7FF4D4D-9D90-5D4B-8501-75D1071DE289}" sibTransId="{CAA02147-BF93-484A-9204-032F2E65DEFB}"/>
    <dgm:cxn modelId="{DF353102-164A-0D40-B93C-5757874046C9}" srcId="{54850C2F-9ADC-694D-9497-0CE68B1649DB}" destId="{3181A02F-A244-AB42-9077-73ACB40139E9}" srcOrd="0" destOrd="0" parTransId="{68B522A9-5152-4447-BEC7-E1EAD6AFCCB2}" sibTransId="{0AD65FA1-A8D3-974B-A56A-61BE5C7B6F00}"/>
    <dgm:cxn modelId="{95AF473B-574B-E746-9D23-6B2D71B5F622}" type="presParOf" srcId="{16B87836-5AFB-F943-BC5C-F389C56CFAE9}" destId="{C254EB1D-D27A-474C-9640-C197C49479CA}" srcOrd="0" destOrd="0" presId="urn:microsoft.com/office/officeart/2005/8/layout/hProcess9"/>
    <dgm:cxn modelId="{CDBA82C6-FD65-014F-BFA7-7AAD1442C7F1}" type="presParOf" srcId="{16B87836-5AFB-F943-BC5C-F389C56CFAE9}" destId="{6330AF22-C1C5-3A49-BC2D-8528677E6BE4}" srcOrd="1" destOrd="0" presId="urn:microsoft.com/office/officeart/2005/8/layout/hProcess9"/>
    <dgm:cxn modelId="{EBACE2FC-58CC-6444-92A1-CE83BCB00DC1}" type="presParOf" srcId="{6330AF22-C1C5-3A49-BC2D-8528677E6BE4}" destId="{3EDED2A3-A675-5740-A94A-D2E689E80977}" srcOrd="0" destOrd="0" presId="urn:microsoft.com/office/officeart/2005/8/layout/hProcess9"/>
    <dgm:cxn modelId="{D6369F76-5AEB-3A4C-9C7D-651075751661}" type="presParOf" srcId="{6330AF22-C1C5-3A49-BC2D-8528677E6BE4}" destId="{4C796B2F-E455-3E46-BEE0-D0F3D92C5A63}" srcOrd="1" destOrd="0" presId="urn:microsoft.com/office/officeart/2005/8/layout/hProcess9"/>
    <dgm:cxn modelId="{4C212C14-8F0B-D54B-BC15-BC0926C815D8}" type="presParOf" srcId="{6330AF22-C1C5-3A49-BC2D-8528677E6BE4}" destId="{43B6E40B-BF66-9244-9EC1-32C4E2515207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A44616-AAB6-144C-AA26-D447540CA8F6}" type="doc">
      <dgm:prSet loTypeId="urn:microsoft.com/office/officeart/2005/8/layout/chevron2" loCatId="" qsTypeId="urn:microsoft.com/office/officeart/2005/8/quickstyle/simple4" qsCatId="simple" csTypeId="urn:microsoft.com/office/officeart/2005/8/colors/accent6_4" csCatId="accent6" phldr="1"/>
      <dgm:spPr/>
      <dgm:t>
        <a:bodyPr/>
        <a:lstStyle/>
        <a:p>
          <a:endParaRPr lang="es-ES_tradnl"/>
        </a:p>
      </dgm:t>
    </dgm:pt>
    <dgm:pt modelId="{4901B209-B60B-2944-8FDC-E71E9C76E477}">
      <dgm:prSet phldrT="[Texto]" custT="1"/>
      <dgm:spPr/>
      <dgm:t>
        <a:bodyPr/>
        <a:lstStyle/>
        <a:p>
          <a:r>
            <a:rPr lang="es-ES_tradnl" sz="2000" b="1" dirty="0" smtClean="0">
              <a:solidFill>
                <a:schemeClr val="tx1"/>
              </a:solidFill>
            </a:rPr>
            <a:t>Ley de Biodiversidad</a:t>
          </a:r>
          <a:endParaRPr lang="es-ES_tradnl" sz="2000" b="1" dirty="0">
            <a:solidFill>
              <a:schemeClr val="tx1"/>
            </a:solidFill>
          </a:endParaRPr>
        </a:p>
      </dgm:t>
    </dgm:pt>
    <dgm:pt modelId="{CF3E5D9F-1161-8A45-8C0E-60445D7FB57D}" type="parTrans" cxnId="{DC7B8C94-CE97-0F41-AB85-D43F5EF2978D}">
      <dgm:prSet/>
      <dgm:spPr/>
      <dgm:t>
        <a:bodyPr/>
        <a:lstStyle/>
        <a:p>
          <a:endParaRPr lang="es-ES_tradnl"/>
        </a:p>
      </dgm:t>
    </dgm:pt>
    <dgm:pt modelId="{9C03CDF1-4CFF-3B41-888C-8D973DA1E49F}" type="sibTrans" cxnId="{DC7B8C94-CE97-0F41-AB85-D43F5EF2978D}">
      <dgm:prSet/>
      <dgm:spPr/>
      <dgm:t>
        <a:bodyPr/>
        <a:lstStyle/>
        <a:p>
          <a:endParaRPr lang="es-ES_tradnl"/>
        </a:p>
      </dgm:t>
    </dgm:pt>
    <dgm:pt modelId="{6C2536D1-CDEA-FF42-A35B-44A7F5E86726}">
      <dgm:prSet phldrT="[Texto]" custT="1"/>
      <dgm:spPr/>
      <dgm:t>
        <a:bodyPr/>
        <a:lstStyle/>
        <a:p>
          <a:pPr algn="l"/>
          <a:r>
            <a:rPr lang="es-ES" sz="2000" b="1" dirty="0" smtClean="0">
              <a:solidFill>
                <a:schemeClr val="tx1"/>
              </a:solidFill>
            </a:rPr>
            <a:t>Acuerdo Centroamericano sobre Movimiento Transfronterizo de Desechos Peligrosos </a:t>
          </a:r>
          <a:endParaRPr lang="es-ES_tradnl" sz="2000" b="1" dirty="0">
            <a:solidFill>
              <a:schemeClr val="tx1"/>
            </a:solidFill>
          </a:endParaRPr>
        </a:p>
      </dgm:t>
    </dgm:pt>
    <dgm:pt modelId="{82ABA5D4-CD6B-4B46-8FF6-005D2A4C68AF}" type="parTrans" cxnId="{E20AAC28-DE17-2849-9C32-22AFE32A2CCC}">
      <dgm:prSet/>
      <dgm:spPr/>
      <dgm:t>
        <a:bodyPr/>
        <a:lstStyle/>
        <a:p>
          <a:endParaRPr lang="es-ES_tradnl"/>
        </a:p>
      </dgm:t>
    </dgm:pt>
    <dgm:pt modelId="{0F2147D8-B596-5540-88CA-5BD73474ECCA}" type="sibTrans" cxnId="{E20AAC28-DE17-2849-9C32-22AFE32A2CCC}">
      <dgm:prSet/>
      <dgm:spPr/>
      <dgm:t>
        <a:bodyPr/>
        <a:lstStyle/>
        <a:p>
          <a:endParaRPr lang="es-ES_tradnl"/>
        </a:p>
      </dgm:t>
    </dgm:pt>
    <dgm:pt modelId="{35F23EDF-5F37-8B4F-AAE0-E6850EEC4311}">
      <dgm:prSet phldrT="[Texto]" custT="1"/>
      <dgm:spPr/>
      <dgm:t>
        <a:bodyPr/>
        <a:lstStyle/>
        <a:p>
          <a:r>
            <a:rPr lang="es-ES" sz="2000" b="1" dirty="0" smtClean="0">
              <a:solidFill>
                <a:schemeClr val="tx1"/>
              </a:solidFill>
            </a:rPr>
            <a:t>Reglamento del Canon Ambiental por Vertidos</a:t>
          </a:r>
          <a:endParaRPr lang="es-ES_tradnl" sz="2000" b="1" dirty="0">
            <a:solidFill>
              <a:schemeClr val="tx1"/>
            </a:solidFill>
          </a:endParaRPr>
        </a:p>
      </dgm:t>
    </dgm:pt>
    <dgm:pt modelId="{5E16004D-F855-1D43-8063-18B3C95B7940}" type="parTrans" cxnId="{E06AFD66-CDA4-E948-932B-F35B20D9565F}">
      <dgm:prSet/>
      <dgm:spPr/>
      <dgm:t>
        <a:bodyPr/>
        <a:lstStyle/>
        <a:p>
          <a:endParaRPr lang="es-ES_tradnl"/>
        </a:p>
      </dgm:t>
    </dgm:pt>
    <dgm:pt modelId="{F671EC0B-2691-8141-BEBA-99ACBB8EA71B}" type="sibTrans" cxnId="{E06AFD66-CDA4-E948-932B-F35B20D9565F}">
      <dgm:prSet/>
      <dgm:spPr/>
      <dgm:t>
        <a:bodyPr/>
        <a:lstStyle/>
        <a:p>
          <a:endParaRPr lang="es-ES_tradnl"/>
        </a:p>
      </dgm:t>
    </dgm:pt>
    <dgm:pt modelId="{F048DA39-A21C-A643-A3DD-FB88D22B819F}">
      <dgm:prSet phldrT="[Texto]" custT="1"/>
      <dgm:spPr/>
      <dgm:t>
        <a:bodyPr/>
        <a:lstStyle/>
        <a:p>
          <a:r>
            <a:rPr lang="es-ES" sz="2000" b="1" dirty="0" smtClean="0">
              <a:solidFill>
                <a:schemeClr val="tx1"/>
              </a:solidFill>
            </a:rPr>
            <a:t>Ley para la Gestión Integral de Residuos</a:t>
          </a:r>
          <a:endParaRPr lang="es-ES_tradnl" sz="2000" b="1" dirty="0">
            <a:solidFill>
              <a:schemeClr val="tx1"/>
            </a:solidFill>
          </a:endParaRPr>
        </a:p>
      </dgm:t>
    </dgm:pt>
    <dgm:pt modelId="{26416E6D-AD95-3E45-963C-9204524D5B37}" type="parTrans" cxnId="{BCA4F99A-1C61-0B4F-B96D-27C470AA904D}">
      <dgm:prSet/>
      <dgm:spPr/>
      <dgm:t>
        <a:bodyPr/>
        <a:lstStyle/>
        <a:p>
          <a:endParaRPr lang="es-ES_tradnl"/>
        </a:p>
      </dgm:t>
    </dgm:pt>
    <dgm:pt modelId="{8BB5F520-2E5B-A64C-A3D6-F0C449BEDC40}" type="sibTrans" cxnId="{BCA4F99A-1C61-0B4F-B96D-27C470AA904D}">
      <dgm:prSet/>
      <dgm:spPr/>
      <dgm:t>
        <a:bodyPr/>
        <a:lstStyle/>
        <a:p>
          <a:endParaRPr lang="es-ES_tradnl"/>
        </a:p>
      </dgm:t>
    </dgm:pt>
    <dgm:pt modelId="{D9298ADE-4198-E54A-B3E1-81557F1EE3B8}">
      <dgm:prSet phldrT="[Texto]" custT="1"/>
      <dgm:spPr/>
      <dgm:t>
        <a:bodyPr/>
        <a:lstStyle/>
        <a:p>
          <a:r>
            <a:rPr lang="es-CR" sz="2000" b="1" dirty="0" smtClean="0">
              <a:solidFill>
                <a:schemeClr val="tx1"/>
              </a:solidFill>
            </a:rPr>
            <a:t>Principios que regirán la política nacional en materia de gestión de los recursos hídricos, y deberán ser incorporados, en los planes de trabajo de las instituciones públicas relevantes </a:t>
          </a:r>
          <a:endParaRPr lang="es-ES_tradnl" sz="2000" b="1" dirty="0">
            <a:solidFill>
              <a:schemeClr val="tx1"/>
            </a:solidFill>
          </a:endParaRPr>
        </a:p>
      </dgm:t>
    </dgm:pt>
    <dgm:pt modelId="{A49D7821-7D2C-EB48-BD39-46161646B4AB}" type="parTrans" cxnId="{27BC0AA4-D0B9-9C4E-A1D0-65C47CFB5C1C}">
      <dgm:prSet/>
      <dgm:spPr/>
      <dgm:t>
        <a:bodyPr/>
        <a:lstStyle/>
        <a:p>
          <a:endParaRPr lang="es-ES_tradnl"/>
        </a:p>
      </dgm:t>
    </dgm:pt>
    <dgm:pt modelId="{5E92988A-473C-A143-9D81-45B684EFFAFA}" type="sibTrans" cxnId="{27BC0AA4-D0B9-9C4E-A1D0-65C47CFB5C1C}">
      <dgm:prSet/>
      <dgm:spPr/>
      <dgm:t>
        <a:bodyPr/>
        <a:lstStyle/>
        <a:p>
          <a:endParaRPr lang="es-ES_tradnl"/>
        </a:p>
      </dgm:t>
    </dgm:pt>
    <dgm:pt modelId="{210D4897-8B80-0B47-9FA6-0F2B20BD75A0}">
      <dgm:prSet phldrT="[Texto]" custT="1"/>
      <dgm:spPr/>
      <dgm:t>
        <a:bodyPr/>
        <a:lstStyle/>
        <a:p>
          <a:r>
            <a:rPr lang="es-ES_tradnl" sz="2000" b="1" dirty="0" smtClean="0">
              <a:solidFill>
                <a:schemeClr val="tx1"/>
              </a:solidFill>
            </a:rPr>
            <a:t>11</a:t>
          </a:r>
          <a:endParaRPr lang="es-ES_tradnl" sz="2000" b="1" dirty="0">
            <a:solidFill>
              <a:schemeClr val="tx1"/>
            </a:solidFill>
          </a:endParaRPr>
        </a:p>
      </dgm:t>
    </dgm:pt>
    <dgm:pt modelId="{823529F6-E320-1140-A6F6-02E8BEC763C3}" type="parTrans" cxnId="{B04DBD82-67FA-1348-9B75-E034F2827B76}">
      <dgm:prSet/>
      <dgm:spPr/>
      <dgm:t>
        <a:bodyPr/>
        <a:lstStyle/>
        <a:p>
          <a:endParaRPr lang="es-ES_tradnl"/>
        </a:p>
      </dgm:t>
    </dgm:pt>
    <dgm:pt modelId="{8FC8381E-1B8C-AF48-A264-C1AE6D74B9C8}" type="sibTrans" cxnId="{B04DBD82-67FA-1348-9B75-E034F2827B76}">
      <dgm:prSet/>
      <dgm:spPr/>
      <dgm:t>
        <a:bodyPr/>
        <a:lstStyle/>
        <a:p>
          <a:endParaRPr lang="es-ES_tradnl"/>
        </a:p>
      </dgm:t>
    </dgm:pt>
    <dgm:pt modelId="{FAAB7B53-79F4-CC48-A51D-8FBACA09CCFF}">
      <dgm:prSet phldrT="[Texto]" custT="1"/>
      <dgm:spPr/>
      <dgm:t>
        <a:bodyPr/>
        <a:lstStyle/>
        <a:p>
          <a:r>
            <a:rPr lang="es-ES" sz="2000" b="1" dirty="0" smtClean="0">
              <a:solidFill>
                <a:schemeClr val="tx1"/>
              </a:solidFill>
            </a:rPr>
            <a:t>32</a:t>
          </a:r>
          <a:endParaRPr lang="es-ES_tradnl" sz="2000" b="1" dirty="0">
            <a:solidFill>
              <a:schemeClr val="tx1"/>
            </a:solidFill>
          </a:endParaRPr>
        </a:p>
      </dgm:t>
    </dgm:pt>
    <dgm:pt modelId="{7D8AE4A6-F680-AA49-AE7C-A3457866B485}" type="parTrans" cxnId="{E3F90608-A2B5-CA43-A596-1DC800D25737}">
      <dgm:prSet/>
      <dgm:spPr/>
      <dgm:t>
        <a:bodyPr/>
        <a:lstStyle/>
        <a:p>
          <a:endParaRPr lang="es-ES_tradnl"/>
        </a:p>
      </dgm:t>
    </dgm:pt>
    <dgm:pt modelId="{DDA6D3DC-C66E-2342-8ED4-9EA2039ADD71}" type="sibTrans" cxnId="{E3F90608-A2B5-CA43-A596-1DC800D25737}">
      <dgm:prSet/>
      <dgm:spPr/>
      <dgm:t>
        <a:bodyPr/>
        <a:lstStyle/>
        <a:p>
          <a:endParaRPr lang="es-ES_tradnl"/>
        </a:p>
      </dgm:t>
    </dgm:pt>
    <dgm:pt modelId="{7D4DC40E-E716-A64C-9FBD-2EF3413D337D}">
      <dgm:prSet phldrT="[Texto]" custT="1"/>
      <dgm:spPr/>
      <dgm:t>
        <a:bodyPr/>
        <a:lstStyle/>
        <a:p>
          <a:r>
            <a:rPr lang="es-ES" sz="2000" b="1" dirty="0" smtClean="0">
              <a:solidFill>
                <a:schemeClr val="tx1"/>
              </a:solidFill>
            </a:rPr>
            <a:t>5.e </a:t>
          </a:r>
          <a:endParaRPr lang="es-ES_tradnl" sz="2000" b="1" dirty="0">
            <a:solidFill>
              <a:schemeClr val="tx1"/>
            </a:solidFill>
          </a:endParaRPr>
        </a:p>
      </dgm:t>
    </dgm:pt>
    <dgm:pt modelId="{2F1AC655-82B5-134C-85EE-2E5720435015}" type="parTrans" cxnId="{2AB403BC-546B-3646-8D6A-EDCB02DB8C5F}">
      <dgm:prSet/>
      <dgm:spPr/>
      <dgm:t>
        <a:bodyPr/>
        <a:lstStyle/>
        <a:p>
          <a:endParaRPr lang="es-ES_tradnl"/>
        </a:p>
      </dgm:t>
    </dgm:pt>
    <dgm:pt modelId="{4593DD95-7149-CE4B-9311-157FF09F7E17}" type="sibTrans" cxnId="{2AB403BC-546B-3646-8D6A-EDCB02DB8C5F}">
      <dgm:prSet/>
      <dgm:spPr/>
      <dgm:t>
        <a:bodyPr/>
        <a:lstStyle/>
        <a:p>
          <a:endParaRPr lang="es-ES_tradnl"/>
        </a:p>
      </dgm:t>
    </dgm:pt>
    <dgm:pt modelId="{E8C352EE-5500-0E4C-A3A9-31B501E59D5F}">
      <dgm:prSet phldrT="[Texto]" custT="1"/>
      <dgm:spPr/>
      <dgm:t>
        <a:bodyPr/>
        <a:lstStyle/>
        <a:p>
          <a:r>
            <a:rPr lang="es-ES_tradnl" sz="2000" b="1" dirty="0" smtClean="0">
              <a:solidFill>
                <a:schemeClr val="tx1"/>
              </a:solidFill>
            </a:rPr>
            <a:t>1.8</a:t>
          </a:r>
          <a:endParaRPr lang="es-ES_tradnl" sz="2000" b="1" dirty="0">
            <a:solidFill>
              <a:schemeClr val="tx1"/>
            </a:solidFill>
          </a:endParaRPr>
        </a:p>
      </dgm:t>
    </dgm:pt>
    <dgm:pt modelId="{F6C9443E-0AE7-C045-BE34-E464F65F7AE2}" type="parTrans" cxnId="{5D24BCF0-6A2E-7A4F-AA99-2D13C0A7DB9F}">
      <dgm:prSet/>
      <dgm:spPr/>
      <dgm:t>
        <a:bodyPr/>
        <a:lstStyle/>
        <a:p>
          <a:endParaRPr lang="es-ES_tradnl"/>
        </a:p>
      </dgm:t>
    </dgm:pt>
    <dgm:pt modelId="{837E9F40-CAA6-AC45-87C6-A1F951F851FB}" type="sibTrans" cxnId="{5D24BCF0-6A2E-7A4F-AA99-2D13C0A7DB9F}">
      <dgm:prSet/>
      <dgm:spPr/>
      <dgm:t>
        <a:bodyPr/>
        <a:lstStyle/>
        <a:p>
          <a:endParaRPr lang="es-ES_tradnl"/>
        </a:p>
      </dgm:t>
    </dgm:pt>
    <dgm:pt modelId="{FB64DCAC-6A1A-8F44-841E-6CE74565E758}">
      <dgm:prSet phldrT="[Texto]" custT="1"/>
      <dgm:spPr/>
      <dgm:t>
        <a:bodyPr/>
        <a:lstStyle/>
        <a:p>
          <a:r>
            <a:rPr lang="es-ES_tradnl" sz="2000" b="1" dirty="0" smtClean="0">
              <a:solidFill>
                <a:schemeClr val="tx1"/>
              </a:solidFill>
            </a:rPr>
            <a:t>3.3</a:t>
          </a:r>
          <a:endParaRPr lang="es-ES_tradnl" sz="2000" b="1" dirty="0">
            <a:solidFill>
              <a:schemeClr val="tx1"/>
            </a:solidFill>
          </a:endParaRPr>
        </a:p>
      </dgm:t>
    </dgm:pt>
    <dgm:pt modelId="{95BC57DC-F126-2248-991F-AA56D8CEF92D}" type="parTrans" cxnId="{7AB86FF2-393B-864F-A3DB-BD1C851D0B0D}">
      <dgm:prSet/>
      <dgm:spPr/>
      <dgm:t>
        <a:bodyPr/>
        <a:lstStyle/>
        <a:p>
          <a:endParaRPr lang="es-ES_tradnl"/>
        </a:p>
      </dgm:t>
    </dgm:pt>
    <dgm:pt modelId="{A6096318-FA3C-EC4E-B125-9D519B27A910}" type="sibTrans" cxnId="{7AB86FF2-393B-864F-A3DB-BD1C851D0B0D}">
      <dgm:prSet/>
      <dgm:spPr/>
      <dgm:t>
        <a:bodyPr/>
        <a:lstStyle/>
        <a:p>
          <a:endParaRPr lang="es-ES_tradnl"/>
        </a:p>
      </dgm:t>
    </dgm:pt>
    <dgm:pt modelId="{F69A38A0-C193-054C-ACEE-A31E36C5595B}" type="pres">
      <dgm:prSet presAssocID="{90A44616-AAB6-144C-AA26-D447540CA8F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23202C8E-0C39-F545-A9B1-FBE20821B8AA}" type="pres">
      <dgm:prSet presAssocID="{210D4897-8B80-0B47-9FA6-0F2B20BD75A0}" presName="composite" presStyleCnt="0"/>
      <dgm:spPr/>
    </dgm:pt>
    <dgm:pt modelId="{E3936EAE-CF49-9B46-973F-82603F703189}" type="pres">
      <dgm:prSet presAssocID="{210D4897-8B80-0B47-9FA6-0F2B20BD75A0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AEFB5F2F-3FE6-D547-BE46-9C17DDB73F46}" type="pres">
      <dgm:prSet presAssocID="{210D4897-8B80-0B47-9FA6-0F2B20BD75A0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5CDD1812-C9C8-A243-9006-0BC19DC7E37E}" type="pres">
      <dgm:prSet presAssocID="{8FC8381E-1B8C-AF48-A264-C1AE6D74B9C8}" presName="sp" presStyleCnt="0"/>
      <dgm:spPr/>
    </dgm:pt>
    <dgm:pt modelId="{0967C059-7F9A-9D40-8C23-18E740CACB02}" type="pres">
      <dgm:prSet presAssocID="{FB64DCAC-6A1A-8F44-841E-6CE74565E758}" presName="composite" presStyleCnt="0"/>
      <dgm:spPr/>
    </dgm:pt>
    <dgm:pt modelId="{A4B2BE51-A16F-4A44-8C84-8A00657AECFF}" type="pres">
      <dgm:prSet presAssocID="{FB64DCAC-6A1A-8F44-841E-6CE74565E758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195B6037-998F-C843-B36B-20EF623F0936}" type="pres">
      <dgm:prSet presAssocID="{FB64DCAC-6A1A-8F44-841E-6CE74565E758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6E2476EF-A8F9-D843-820D-5510141CF3B4}" type="pres">
      <dgm:prSet presAssocID="{A6096318-FA3C-EC4E-B125-9D519B27A910}" presName="sp" presStyleCnt="0"/>
      <dgm:spPr/>
    </dgm:pt>
    <dgm:pt modelId="{CB514271-A773-984D-AAF1-37471AD8D798}" type="pres">
      <dgm:prSet presAssocID="{FAAB7B53-79F4-CC48-A51D-8FBACA09CCFF}" presName="composite" presStyleCnt="0"/>
      <dgm:spPr/>
    </dgm:pt>
    <dgm:pt modelId="{8CC08EAD-04F2-BA4A-B96B-05911EE8E1C8}" type="pres">
      <dgm:prSet presAssocID="{FAAB7B53-79F4-CC48-A51D-8FBACA09CCFF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447E478E-0F6E-3B40-B35C-9CF1BCD8607B}" type="pres">
      <dgm:prSet presAssocID="{FAAB7B53-79F4-CC48-A51D-8FBACA09CCFF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2ECD52B5-B8D0-414B-AED6-865E91AA1EC6}" type="pres">
      <dgm:prSet presAssocID="{DDA6D3DC-C66E-2342-8ED4-9EA2039ADD71}" presName="sp" presStyleCnt="0"/>
      <dgm:spPr/>
    </dgm:pt>
    <dgm:pt modelId="{A02252CC-F433-3A49-9218-15D4AFA198AF}" type="pres">
      <dgm:prSet presAssocID="{7D4DC40E-E716-A64C-9FBD-2EF3413D337D}" presName="composite" presStyleCnt="0"/>
      <dgm:spPr/>
    </dgm:pt>
    <dgm:pt modelId="{00F3869F-8C15-5741-ADD6-DA321E113C78}" type="pres">
      <dgm:prSet presAssocID="{7D4DC40E-E716-A64C-9FBD-2EF3413D337D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F63DFBF6-D24F-1643-89B8-AE9E59BEF9CC}" type="pres">
      <dgm:prSet presAssocID="{7D4DC40E-E716-A64C-9FBD-2EF3413D337D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91F8526F-5015-CE48-9168-5172C2247177}" type="pres">
      <dgm:prSet presAssocID="{4593DD95-7149-CE4B-9311-157FF09F7E17}" presName="sp" presStyleCnt="0"/>
      <dgm:spPr/>
    </dgm:pt>
    <dgm:pt modelId="{9FD2A518-200D-3248-B4F9-E24D9E136CDE}" type="pres">
      <dgm:prSet presAssocID="{E8C352EE-5500-0E4C-A3A9-31B501E59D5F}" presName="composite" presStyleCnt="0"/>
      <dgm:spPr/>
    </dgm:pt>
    <dgm:pt modelId="{9C41FB78-F7F8-DF4C-AE5A-CD6EF820BFAA}" type="pres">
      <dgm:prSet presAssocID="{E8C352EE-5500-0E4C-A3A9-31B501E59D5F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18CD0EA5-2E7B-C147-95A0-F4283B11CE72}" type="pres">
      <dgm:prSet presAssocID="{E8C352EE-5500-0E4C-A3A9-31B501E59D5F}" presName="descendantText" presStyleLbl="alignAcc1" presStyleIdx="4" presStyleCnt="5" custScaleY="143899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CFF0CBC7-F0B0-1340-AFB1-7C07C58C5D17}" type="presOf" srcId="{D9298ADE-4198-E54A-B3E1-81557F1EE3B8}" destId="{18CD0EA5-2E7B-C147-95A0-F4283B11CE72}" srcOrd="0" destOrd="0" presId="urn:microsoft.com/office/officeart/2005/8/layout/chevron2"/>
    <dgm:cxn modelId="{2AB403BC-546B-3646-8D6A-EDCB02DB8C5F}" srcId="{90A44616-AAB6-144C-AA26-D447540CA8F6}" destId="{7D4DC40E-E716-A64C-9FBD-2EF3413D337D}" srcOrd="3" destOrd="0" parTransId="{2F1AC655-82B5-134C-85EE-2E5720435015}" sibTransId="{4593DD95-7149-CE4B-9311-157FF09F7E17}"/>
    <dgm:cxn modelId="{D5FDAC36-427C-B248-9B2E-C645E84189EE}" type="presOf" srcId="{7D4DC40E-E716-A64C-9FBD-2EF3413D337D}" destId="{00F3869F-8C15-5741-ADD6-DA321E113C78}" srcOrd="0" destOrd="0" presId="urn:microsoft.com/office/officeart/2005/8/layout/chevron2"/>
    <dgm:cxn modelId="{0C3D7C6D-41C9-774D-9E6E-5F6CFF54142A}" type="presOf" srcId="{FAAB7B53-79F4-CC48-A51D-8FBACA09CCFF}" destId="{8CC08EAD-04F2-BA4A-B96B-05911EE8E1C8}" srcOrd="0" destOrd="0" presId="urn:microsoft.com/office/officeart/2005/8/layout/chevron2"/>
    <dgm:cxn modelId="{BCA4F99A-1C61-0B4F-B96D-27C470AA904D}" srcId="{7D4DC40E-E716-A64C-9FBD-2EF3413D337D}" destId="{F048DA39-A21C-A643-A3DD-FB88D22B819F}" srcOrd="0" destOrd="0" parTransId="{26416E6D-AD95-3E45-963C-9204524D5B37}" sibTransId="{8BB5F520-2E5B-A64C-A3D6-F0C449BEDC40}"/>
    <dgm:cxn modelId="{C8FF1E89-9982-5344-9728-67EF3165EEAA}" type="presOf" srcId="{FB64DCAC-6A1A-8F44-841E-6CE74565E758}" destId="{A4B2BE51-A16F-4A44-8C84-8A00657AECFF}" srcOrd="0" destOrd="0" presId="urn:microsoft.com/office/officeart/2005/8/layout/chevron2"/>
    <dgm:cxn modelId="{B4BE9966-289C-5F40-B88A-2C4480FEA86E}" type="presOf" srcId="{F048DA39-A21C-A643-A3DD-FB88D22B819F}" destId="{F63DFBF6-D24F-1643-89B8-AE9E59BEF9CC}" srcOrd="0" destOrd="0" presId="urn:microsoft.com/office/officeart/2005/8/layout/chevron2"/>
    <dgm:cxn modelId="{DC7B8C94-CE97-0F41-AB85-D43F5EF2978D}" srcId="{210D4897-8B80-0B47-9FA6-0F2B20BD75A0}" destId="{4901B209-B60B-2944-8FDC-E71E9C76E477}" srcOrd="0" destOrd="0" parTransId="{CF3E5D9F-1161-8A45-8C0E-60445D7FB57D}" sibTransId="{9C03CDF1-4CFF-3B41-888C-8D973DA1E49F}"/>
    <dgm:cxn modelId="{FC260684-1B4B-A048-B20E-8DFC646D91DA}" type="presOf" srcId="{E8C352EE-5500-0E4C-A3A9-31B501E59D5F}" destId="{9C41FB78-F7F8-DF4C-AE5A-CD6EF820BFAA}" srcOrd="0" destOrd="0" presId="urn:microsoft.com/office/officeart/2005/8/layout/chevron2"/>
    <dgm:cxn modelId="{FB5AF8E7-6841-A645-89CA-626A951861E3}" type="presOf" srcId="{6C2536D1-CDEA-FF42-A35B-44A7F5E86726}" destId="{195B6037-998F-C843-B36B-20EF623F0936}" srcOrd="0" destOrd="0" presId="urn:microsoft.com/office/officeart/2005/8/layout/chevron2"/>
    <dgm:cxn modelId="{F7CED96A-B139-9A4E-A630-9DF9BC212F92}" type="presOf" srcId="{4901B209-B60B-2944-8FDC-E71E9C76E477}" destId="{AEFB5F2F-3FE6-D547-BE46-9C17DDB73F46}" srcOrd="0" destOrd="0" presId="urn:microsoft.com/office/officeart/2005/8/layout/chevron2"/>
    <dgm:cxn modelId="{27BC0AA4-D0B9-9C4E-A1D0-65C47CFB5C1C}" srcId="{E8C352EE-5500-0E4C-A3A9-31B501E59D5F}" destId="{D9298ADE-4198-E54A-B3E1-81557F1EE3B8}" srcOrd="0" destOrd="0" parTransId="{A49D7821-7D2C-EB48-BD39-46161646B4AB}" sibTransId="{5E92988A-473C-A143-9D81-45B684EFFAFA}"/>
    <dgm:cxn modelId="{B04DBD82-67FA-1348-9B75-E034F2827B76}" srcId="{90A44616-AAB6-144C-AA26-D447540CA8F6}" destId="{210D4897-8B80-0B47-9FA6-0F2B20BD75A0}" srcOrd="0" destOrd="0" parTransId="{823529F6-E320-1140-A6F6-02E8BEC763C3}" sibTransId="{8FC8381E-1B8C-AF48-A264-C1AE6D74B9C8}"/>
    <dgm:cxn modelId="{B08885AF-E054-5B48-9433-87B960B8C9FD}" type="presOf" srcId="{35F23EDF-5F37-8B4F-AAE0-E6850EEC4311}" destId="{447E478E-0F6E-3B40-B35C-9CF1BCD8607B}" srcOrd="0" destOrd="0" presId="urn:microsoft.com/office/officeart/2005/8/layout/chevron2"/>
    <dgm:cxn modelId="{E06AFD66-CDA4-E948-932B-F35B20D9565F}" srcId="{FAAB7B53-79F4-CC48-A51D-8FBACA09CCFF}" destId="{35F23EDF-5F37-8B4F-AAE0-E6850EEC4311}" srcOrd="0" destOrd="0" parTransId="{5E16004D-F855-1D43-8063-18B3C95B7940}" sibTransId="{F671EC0B-2691-8141-BEBA-99ACBB8EA71B}"/>
    <dgm:cxn modelId="{E20AAC28-DE17-2849-9C32-22AFE32A2CCC}" srcId="{FB64DCAC-6A1A-8F44-841E-6CE74565E758}" destId="{6C2536D1-CDEA-FF42-A35B-44A7F5E86726}" srcOrd="0" destOrd="0" parTransId="{82ABA5D4-CD6B-4B46-8FF6-005D2A4C68AF}" sibTransId="{0F2147D8-B596-5540-88CA-5BD73474ECCA}"/>
    <dgm:cxn modelId="{E3F90608-A2B5-CA43-A596-1DC800D25737}" srcId="{90A44616-AAB6-144C-AA26-D447540CA8F6}" destId="{FAAB7B53-79F4-CC48-A51D-8FBACA09CCFF}" srcOrd="2" destOrd="0" parTransId="{7D8AE4A6-F680-AA49-AE7C-A3457866B485}" sibTransId="{DDA6D3DC-C66E-2342-8ED4-9EA2039ADD71}"/>
    <dgm:cxn modelId="{5D24BCF0-6A2E-7A4F-AA99-2D13C0A7DB9F}" srcId="{90A44616-AAB6-144C-AA26-D447540CA8F6}" destId="{E8C352EE-5500-0E4C-A3A9-31B501E59D5F}" srcOrd="4" destOrd="0" parTransId="{F6C9443E-0AE7-C045-BE34-E464F65F7AE2}" sibTransId="{837E9F40-CAA6-AC45-87C6-A1F951F851FB}"/>
    <dgm:cxn modelId="{7AB86FF2-393B-864F-A3DB-BD1C851D0B0D}" srcId="{90A44616-AAB6-144C-AA26-D447540CA8F6}" destId="{FB64DCAC-6A1A-8F44-841E-6CE74565E758}" srcOrd="1" destOrd="0" parTransId="{95BC57DC-F126-2248-991F-AA56D8CEF92D}" sibTransId="{A6096318-FA3C-EC4E-B125-9D519B27A910}"/>
    <dgm:cxn modelId="{CBACBE6D-267F-DF47-97F9-2425327554CC}" type="presOf" srcId="{90A44616-AAB6-144C-AA26-D447540CA8F6}" destId="{F69A38A0-C193-054C-ACEE-A31E36C5595B}" srcOrd="0" destOrd="0" presId="urn:microsoft.com/office/officeart/2005/8/layout/chevron2"/>
    <dgm:cxn modelId="{34E69202-2998-5B4F-884A-299C35E8C2E4}" type="presOf" srcId="{210D4897-8B80-0B47-9FA6-0F2B20BD75A0}" destId="{E3936EAE-CF49-9B46-973F-82603F703189}" srcOrd="0" destOrd="0" presId="urn:microsoft.com/office/officeart/2005/8/layout/chevron2"/>
    <dgm:cxn modelId="{A815498E-E670-6A4C-AC4A-3E42920A49BF}" type="presParOf" srcId="{F69A38A0-C193-054C-ACEE-A31E36C5595B}" destId="{23202C8E-0C39-F545-A9B1-FBE20821B8AA}" srcOrd="0" destOrd="0" presId="urn:microsoft.com/office/officeart/2005/8/layout/chevron2"/>
    <dgm:cxn modelId="{7A6F88BB-B8C5-5C44-B4A2-730F92BDFC57}" type="presParOf" srcId="{23202C8E-0C39-F545-A9B1-FBE20821B8AA}" destId="{E3936EAE-CF49-9B46-973F-82603F703189}" srcOrd="0" destOrd="0" presId="urn:microsoft.com/office/officeart/2005/8/layout/chevron2"/>
    <dgm:cxn modelId="{DFEFB2C9-1F78-0846-87F3-7CB2CE206B7D}" type="presParOf" srcId="{23202C8E-0C39-F545-A9B1-FBE20821B8AA}" destId="{AEFB5F2F-3FE6-D547-BE46-9C17DDB73F46}" srcOrd="1" destOrd="0" presId="urn:microsoft.com/office/officeart/2005/8/layout/chevron2"/>
    <dgm:cxn modelId="{045F68A6-0F45-2643-B2A1-1350AA02BE64}" type="presParOf" srcId="{F69A38A0-C193-054C-ACEE-A31E36C5595B}" destId="{5CDD1812-C9C8-A243-9006-0BC19DC7E37E}" srcOrd="1" destOrd="0" presId="urn:microsoft.com/office/officeart/2005/8/layout/chevron2"/>
    <dgm:cxn modelId="{96F9B2CD-F1C1-5240-9C6C-7DFBA5F90FA5}" type="presParOf" srcId="{F69A38A0-C193-054C-ACEE-A31E36C5595B}" destId="{0967C059-7F9A-9D40-8C23-18E740CACB02}" srcOrd="2" destOrd="0" presId="urn:microsoft.com/office/officeart/2005/8/layout/chevron2"/>
    <dgm:cxn modelId="{AB504B40-1674-8F4B-AC86-01627FDE15B4}" type="presParOf" srcId="{0967C059-7F9A-9D40-8C23-18E740CACB02}" destId="{A4B2BE51-A16F-4A44-8C84-8A00657AECFF}" srcOrd="0" destOrd="0" presId="urn:microsoft.com/office/officeart/2005/8/layout/chevron2"/>
    <dgm:cxn modelId="{89A11AB2-9D49-8B49-BDF6-0016B159CA42}" type="presParOf" srcId="{0967C059-7F9A-9D40-8C23-18E740CACB02}" destId="{195B6037-998F-C843-B36B-20EF623F0936}" srcOrd="1" destOrd="0" presId="urn:microsoft.com/office/officeart/2005/8/layout/chevron2"/>
    <dgm:cxn modelId="{EDD9BDBF-11D1-4F4B-BE07-EAB1919A637A}" type="presParOf" srcId="{F69A38A0-C193-054C-ACEE-A31E36C5595B}" destId="{6E2476EF-A8F9-D843-820D-5510141CF3B4}" srcOrd="3" destOrd="0" presId="urn:microsoft.com/office/officeart/2005/8/layout/chevron2"/>
    <dgm:cxn modelId="{B6AEE42E-024D-6D47-8454-CB4663EA9983}" type="presParOf" srcId="{F69A38A0-C193-054C-ACEE-A31E36C5595B}" destId="{CB514271-A773-984D-AAF1-37471AD8D798}" srcOrd="4" destOrd="0" presId="urn:microsoft.com/office/officeart/2005/8/layout/chevron2"/>
    <dgm:cxn modelId="{D137E367-001D-5F4F-8827-5788D6C2E201}" type="presParOf" srcId="{CB514271-A773-984D-AAF1-37471AD8D798}" destId="{8CC08EAD-04F2-BA4A-B96B-05911EE8E1C8}" srcOrd="0" destOrd="0" presId="urn:microsoft.com/office/officeart/2005/8/layout/chevron2"/>
    <dgm:cxn modelId="{44D323CD-C854-084D-8BC8-B8D7A832B4DF}" type="presParOf" srcId="{CB514271-A773-984D-AAF1-37471AD8D798}" destId="{447E478E-0F6E-3B40-B35C-9CF1BCD8607B}" srcOrd="1" destOrd="0" presId="urn:microsoft.com/office/officeart/2005/8/layout/chevron2"/>
    <dgm:cxn modelId="{CD36FD96-170A-7643-84B7-64976F228E56}" type="presParOf" srcId="{F69A38A0-C193-054C-ACEE-A31E36C5595B}" destId="{2ECD52B5-B8D0-414B-AED6-865E91AA1EC6}" srcOrd="5" destOrd="0" presId="urn:microsoft.com/office/officeart/2005/8/layout/chevron2"/>
    <dgm:cxn modelId="{BB878941-05A7-604B-BBD5-8B84C4488631}" type="presParOf" srcId="{F69A38A0-C193-054C-ACEE-A31E36C5595B}" destId="{A02252CC-F433-3A49-9218-15D4AFA198AF}" srcOrd="6" destOrd="0" presId="urn:microsoft.com/office/officeart/2005/8/layout/chevron2"/>
    <dgm:cxn modelId="{B416D6A2-E529-504D-A0DC-F2FF5A7CD399}" type="presParOf" srcId="{A02252CC-F433-3A49-9218-15D4AFA198AF}" destId="{00F3869F-8C15-5741-ADD6-DA321E113C78}" srcOrd="0" destOrd="0" presId="urn:microsoft.com/office/officeart/2005/8/layout/chevron2"/>
    <dgm:cxn modelId="{C05C9AE9-78A0-0548-8474-E1F8301498A1}" type="presParOf" srcId="{A02252CC-F433-3A49-9218-15D4AFA198AF}" destId="{F63DFBF6-D24F-1643-89B8-AE9E59BEF9CC}" srcOrd="1" destOrd="0" presId="urn:microsoft.com/office/officeart/2005/8/layout/chevron2"/>
    <dgm:cxn modelId="{9F712599-1554-B942-B56E-84059D79CEF8}" type="presParOf" srcId="{F69A38A0-C193-054C-ACEE-A31E36C5595B}" destId="{91F8526F-5015-CE48-9168-5172C2247177}" srcOrd="7" destOrd="0" presId="urn:microsoft.com/office/officeart/2005/8/layout/chevron2"/>
    <dgm:cxn modelId="{989C0DB4-F77E-2047-B54B-6A8EACBD60A5}" type="presParOf" srcId="{F69A38A0-C193-054C-ACEE-A31E36C5595B}" destId="{9FD2A518-200D-3248-B4F9-E24D9E136CDE}" srcOrd="8" destOrd="0" presId="urn:microsoft.com/office/officeart/2005/8/layout/chevron2"/>
    <dgm:cxn modelId="{EC2CE078-F3AF-ED4C-B45E-D6A6AFF851C2}" type="presParOf" srcId="{9FD2A518-200D-3248-B4F9-E24D9E136CDE}" destId="{9C41FB78-F7F8-DF4C-AE5A-CD6EF820BFAA}" srcOrd="0" destOrd="0" presId="urn:microsoft.com/office/officeart/2005/8/layout/chevron2"/>
    <dgm:cxn modelId="{BE33BB7B-B430-8644-9275-05C56AD53AC6}" type="presParOf" srcId="{9FD2A518-200D-3248-B4F9-E24D9E136CDE}" destId="{18CD0EA5-2E7B-C147-95A0-F4283B11CE7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2AC478-9CCF-1B4A-871D-7EE686F71BD6}" type="doc">
      <dgm:prSet loTypeId="urn:microsoft.com/office/officeart/2009/3/layout/FramedTextPicture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_tradnl"/>
        </a:p>
      </dgm:t>
    </dgm:pt>
    <dgm:pt modelId="{F0A4D2F3-3F62-3F47-A0A1-CBE1483A8E64}">
      <dgm:prSet phldrT="[Texto]" custT="1"/>
      <dgm:spPr/>
      <dgm:t>
        <a:bodyPr/>
        <a:lstStyle/>
        <a:p>
          <a:r>
            <a:rPr lang="es-ES_tradnl" sz="1400" b="1" dirty="0" smtClean="0"/>
            <a:t>Dicho simplemente, la suma de un estado de incertidumbre científica o tecnológica -ante la carencia, insuficiencia o inadecuación de la información y conocimientos científicos disponibles acerca de la causalidad, magnitud, probabilidad y naturaleza de la lesión- y la posibilidad o amenaza de un eventual daño serio e irreversible es igual o debe ser equivalente a una acción precautoria o anticipada, la que puede tener por contenido, incluso, la prohibición o eliminación de determinados productos, actividades o sustancias (Voto #2007-010822 Sala IV). </a:t>
          </a:r>
          <a:endParaRPr lang="es-ES_tradnl" sz="1400" b="1" dirty="0"/>
        </a:p>
      </dgm:t>
    </dgm:pt>
    <dgm:pt modelId="{1B0D4B2D-ED82-354F-BA62-8015936E348C}" type="parTrans" cxnId="{73A227FF-5262-924E-8CDF-D4E44B292480}">
      <dgm:prSet/>
      <dgm:spPr/>
      <dgm:t>
        <a:bodyPr/>
        <a:lstStyle/>
        <a:p>
          <a:endParaRPr lang="es-ES_tradnl"/>
        </a:p>
      </dgm:t>
    </dgm:pt>
    <dgm:pt modelId="{A4528BFB-4BA3-F74C-A183-0950E54B782D}" type="sibTrans" cxnId="{73A227FF-5262-924E-8CDF-D4E44B292480}">
      <dgm:prSet/>
      <dgm:spPr/>
      <dgm:t>
        <a:bodyPr/>
        <a:lstStyle/>
        <a:p>
          <a:endParaRPr lang="es-ES_tradnl"/>
        </a:p>
      </dgm:t>
    </dgm:pt>
    <dgm:pt modelId="{2FBA48E2-3430-D648-8031-3101269D4CD1}" type="pres">
      <dgm:prSet presAssocID="{E42AC478-9CCF-1B4A-871D-7EE686F71BD6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s-ES_tradnl"/>
        </a:p>
      </dgm:t>
    </dgm:pt>
    <dgm:pt modelId="{60ABCC9E-F7AC-E74C-B7C5-C826FF5C21A8}" type="pres">
      <dgm:prSet presAssocID="{F0A4D2F3-3F62-3F47-A0A1-CBE1483A8E64}" presName="composite" presStyleCnt="0">
        <dgm:presLayoutVars>
          <dgm:chMax/>
          <dgm:chPref/>
        </dgm:presLayoutVars>
      </dgm:prSet>
      <dgm:spPr/>
    </dgm:pt>
    <dgm:pt modelId="{5DD724EB-E487-AD4D-AFD1-2E1CE85088F9}" type="pres">
      <dgm:prSet presAssocID="{F0A4D2F3-3F62-3F47-A0A1-CBE1483A8E64}" presName="Image" presStyleLbl="bgImgPlace1" presStyleIdx="0" presStyleCnt="1" custLinFactNeighborX="-46083" custLinFactNeighborY="871"/>
      <dgm:spPr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18504" r="18504"/>
          </a:stretch>
        </a:blipFill>
      </dgm:spPr>
      <dgm:t>
        <a:bodyPr/>
        <a:lstStyle/>
        <a:p>
          <a:endParaRPr lang="es-ES_tradnl"/>
        </a:p>
      </dgm:t>
    </dgm:pt>
    <dgm:pt modelId="{CA5FED7B-0C51-1245-B6A8-84691ED55952}" type="pres">
      <dgm:prSet presAssocID="{F0A4D2F3-3F62-3F47-A0A1-CBE1483A8E64}" presName="ParentText" presStyleLbl="revTx" presStyleIdx="0" presStyleCnt="1" custScaleX="164199" custLinFactNeighborX="14329" custLinFactNeighborY="-64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369F1847-290D-544E-8818-A9D22DB0B5FA}" type="pres">
      <dgm:prSet presAssocID="{F0A4D2F3-3F62-3F47-A0A1-CBE1483A8E64}" presName="tlFrame" presStyleLbl="node1" presStyleIdx="0" presStyleCnt="4" custLinFactNeighborX="-63972" custLinFactNeighborY="8340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s-ES_tradnl"/>
        </a:p>
      </dgm:t>
    </dgm:pt>
    <dgm:pt modelId="{A459AE87-E38F-A24F-B97F-1EBA8D8460D6}" type="pres">
      <dgm:prSet presAssocID="{F0A4D2F3-3F62-3F47-A0A1-CBE1483A8E64}" presName="trFrame" presStyleLbl="node1" presStyleIdx="1" presStyleCnt="4" custLinFactX="66677" custLinFactNeighborX="100000" custLinFactNeighborY="-9467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s-ES_tradnl"/>
        </a:p>
      </dgm:t>
    </dgm:pt>
    <dgm:pt modelId="{D923F522-9B97-F849-A7A7-0910E58DBFC8}" type="pres">
      <dgm:prSet presAssocID="{F0A4D2F3-3F62-3F47-A0A1-CBE1483A8E64}" presName="blFrame" presStyleLbl="node1" presStyleIdx="2" presStyleCnt="4" custLinFactNeighborX="-55066" custLinFactNeighborY="356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s-ES_tradnl"/>
        </a:p>
      </dgm:t>
    </dgm:pt>
    <dgm:pt modelId="{DFCE1825-346D-6B48-A704-0DABF32EB733}" type="pres">
      <dgm:prSet presAssocID="{F0A4D2F3-3F62-3F47-A0A1-CBE1483A8E64}" presName="brFrame" presStyleLbl="node1" presStyleIdx="3" presStyleCnt="4" custLinFactX="57771" custLinFactNeighborX="100000" custLinFactNeighborY="356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s-ES_tradnl"/>
        </a:p>
      </dgm:t>
    </dgm:pt>
  </dgm:ptLst>
  <dgm:cxnLst>
    <dgm:cxn modelId="{73A227FF-5262-924E-8CDF-D4E44B292480}" srcId="{E42AC478-9CCF-1B4A-871D-7EE686F71BD6}" destId="{F0A4D2F3-3F62-3F47-A0A1-CBE1483A8E64}" srcOrd="0" destOrd="0" parTransId="{1B0D4B2D-ED82-354F-BA62-8015936E348C}" sibTransId="{A4528BFB-4BA3-F74C-A183-0950E54B782D}"/>
    <dgm:cxn modelId="{A154DF3F-EE83-7446-92F7-D3780C53AEC2}" type="presOf" srcId="{F0A4D2F3-3F62-3F47-A0A1-CBE1483A8E64}" destId="{CA5FED7B-0C51-1245-B6A8-84691ED55952}" srcOrd="0" destOrd="0" presId="urn:microsoft.com/office/officeart/2009/3/layout/FramedTextPicture"/>
    <dgm:cxn modelId="{3F1511CB-C217-0441-9435-03002BE4C686}" type="presOf" srcId="{E42AC478-9CCF-1B4A-871D-7EE686F71BD6}" destId="{2FBA48E2-3430-D648-8031-3101269D4CD1}" srcOrd="0" destOrd="0" presId="urn:microsoft.com/office/officeart/2009/3/layout/FramedTextPicture"/>
    <dgm:cxn modelId="{F9A819A0-B47A-884C-ADD6-83D2DCC76036}" type="presParOf" srcId="{2FBA48E2-3430-D648-8031-3101269D4CD1}" destId="{60ABCC9E-F7AC-E74C-B7C5-C826FF5C21A8}" srcOrd="0" destOrd="0" presId="urn:microsoft.com/office/officeart/2009/3/layout/FramedTextPicture"/>
    <dgm:cxn modelId="{9A002FC3-783A-1240-83BB-7172D433BCAB}" type="presParOf" srcId="{60ABCC9E-F7AC-E74C-B7C5-C826FF5C21A8}" destId="{5DD724EB-E487-AD4D-AFD1-2E1CE85088F9}" srcOrd="0" destOrd="0" presId="urn:microsoft.com/office/officeart/2009/3/layout/FramedTextPicture"/>
    <dgm:cxn modelId="{85DC6C0B-D632-DA45-85B6-193772E54A07}" type="presParOf" srcId="{60ABCC9E-F7AC-E74C-B7C5-C826FF5C21A8}" destId="{CA5FED7B-0C51-1245-B6A8-84691ED55952}" srcOrd="1" destOrd="0" presId="urn:microsoft.com/office/officeart/2009/3/layout/FramedTextPicture"/>
    <dgm:cxn modelId="{1FC8BDAA-6A66-BB45-BBB5-46C8441A599D}" type="presParOf" srcId="{60ABCC9E-F7AC-E74C-B7C5-C826FF5C21A8}" destId="{369F1847-290D-544E-8818-A9D22DB0B5FA}" srcOrd="2" destOrd="0" presId="urn:microsoft.com/office/officeart/2009/3/layout/FramedTextPicture"/>
    <dgm:cxn modelId="{4296B975-7DB2-6641-AE6D-1A2D64EE71B9}" type="presParOf" srcId="{60ABCC9E-F7AC-E74C-B7C5-C826FF5C21A8}" destId="{A459AE87-E38F-A24F-B97F-1EBA8D8460D6}" srcOrd="3" destOrd="0" presId="urn:microsoft.com/office/officeart/2009/3/layout/FramedTextPicture"/>
    <dgm:cxn modelId="{1363A2C3-E716-8040-A6EB-F82DC74C3A77}" type="presParOf" srcId="{60ABCC9E-F7AC-E74C-B7C5-C826FF5C21A8}" destId="{D923F522-9B97-F849-A7A7-0910E58DBFC8}" srcOrd="4" destOrd="0" presId="urn:microsoft.com/office/officeart/2009/3/layout/FramedTextPicture"/>
    <dgm:cxn modelId="{0F7FA57A-9BDC-BF46-B5F5-3BF6143B884E}" type="presParOf" srcId="{60ABCC9E-F7AC-E74C-B7C5-C826FF5C21A8}" destId="{DFCE1825-346D-6B48-A704-0DABF32EB733}" srcOrd="5" destOrd="0" presId="urn:microsoft.com/office/officeart/2009/3/layout/FramedTextPictur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F43B688-E982-1A4E-91A6-6EC28CFA4CE7}" type="doc">
      <dgm:prSet loTypeId="urn:microsoft.com/office/officeart/2009/3/layout/FramedTextPicture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_tradnl"/>
        </a:p>
      </dgm:t>
    </dgm:pt>
    <dgm:pt modelId="{7E15540C-F1AB-894D-BD6D-1BBF0D9B2BC4}">
      <dgm:prSet phldrT="[Texto]" custT="1"/>
      <dgm:spPr/>
      <dgm:t>
        <a:bodyPr/>
        <a:lstStyle/>
        <a:p>
          <a:r>
            <a:rPr lang="es-ES_tradnl" sz="1600" b="1" dirty="0" smtClean="0"/>
            <a:t>Lo anterior supone una evaluación objetiva del riesgo y de la relación costo-beneficio de la omisión o acción precautoria a la luz de la evidencia científica disponible que permita concluir que ésta es insuficiente, ausente o inadecuada, de modo que el principio precautorio no puede justificar la adopción de medidas arbitrarias y eventualmente discriminatorias. De otra parte, la aplicación del principio precautorio no supone una fosilización del estado de cosas vigente, al momento de adoptar las acciones pertinentes, que impida el progreso y la innovación, puesto que, las medidas de intervención o restricción deben mantenerse vigentes en tanto la información científica sea incompleta o no concluyente y el riesgo de lesión sea serio e irreversible, por lo que admiten su revisión periódica a la luz del progreso científico. Asimismo, al disponerse las medidas de restricción o intervención se debe respetar el principio de proporcionalidad, de modo que sean proporcionadas al nivel de protección y a la magnitud del daño potencial o eventual. (Ibíd).</a:t>
          </a:r>
          <a:endParaRPr lang="es-ES_tradnl" sz="1600" b="1" dirty="0"/>
        </a:p>
      </dgm:t>
    </dgm:pt>
    <dgm:pt modelId="{A25C7AD4-10C4-8D46-9612-1FA0CBF659F7}" type="parTrans" cxnId="{F9821032-B252-6246-94E0-4527F09A4629}">
      <dgm:prSet/>
      <dgm:spPr/>
      <dgm:t>
        <a:bodyPr/>
        <a:lstStyle/>
        <a:p>
          <a:endParaRPr lang="es-ES_tradnl"/>
        </a:p>
      </dgm:t>
    </dgm:pt>
    <dgm:pt modelId="{B61AEAF8-C24F-4B45-B736-9CC76C669AD8}" type="sibTrans" cxnId="{F9821032-B252-6246-94E0-4527F09A4629}">
      <dgm:prSet/>
      <dgm:spPr/>
      <dgm:t>
        <a:bodyPr/>
        <a:lstStyle/>
        <a:p>
          <a:endParaRPr lang="es-ES_tradnl"/>
        </a:p>
      </dgm:t>
    </dgm:pt>
    <dgm:pt modelId="{CFF1D5CC-A13A-8042-84AD-868AC780BEB6}" type="pres">
      <dgm:prSet presAssocID="{2F43B688-E982-1A4E-91A6-6EC28CFA4CE7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s-ES_tradnl"/>
        </a:p>
      </dgm:t>
    </dgm:pt>
    <dgm:pt modelId="{3C9EA8D7-94A8-9940-9083-4A4FCFB13CD5}" type="pres">
      <dgm:prSet presAssocID="{7E15540C-F1AB-894D-BD6D-1BBF0D9B2BC4}" presName="composite" presStyleCnt="0">
        <dgm:presLayoutVars>
          <dgm:chMax/>
          <dgm:chPref/>
        </dgm:presLayoutVars>
      </dgm:prSet>
      <dgm:spPr/>
    </dgm:pt>
    <dgm:pt modelId="{5AAE1430-9E08-D648-9E64-E8E318E8C3FA}" type="pres">
      <dgm:prSet presAssocID="{7E15540C-F1AB-894D-BD6D-1BBF0D9B2BC4}" presName="Image" presStyleLbl="bgImgPlace1" presStyleIdx="0" presStyleCnt="1" custScaleX="63997" custScaleY="66520" custLinFactNeighborX="-24509" custLinFactNeighborY="-3703"/>
      <dgm:spPr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15353" r="15353"/>
          </a:stretch>
        </a:blipFill>
      </dgm:spPr>
      <dgm:t>
        <a:bodyPr/>
        <a:lstStyle/>
        <a:p>
          <a:endParaRPr lang="es-ES_tradnl"/>
        </a:p>
      </dgm:t>
    </dgm:pt>
    <dgm:pt modelId="{7AB1F42F-0B60-AD4D-A32F-BBADAA35647D}" type="pres">
      <dgm:prSet presAssocID="{7E15540C-F1AB-894D-BD6D-1BBF0D9B2BC4}" presName="ParentText" presStyleLbl="revTx" presStyleIdx="0" presStyleCnt="1" custScaleX="23988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95B74C59-2432-E64C-B135-7E25C47AD090}" type="pres">
      <dgm:prSet presAssocID="{7E15540C-F1AB-894D-BD6D-1BBF0D9B2BC4}" presName="tlFrame" presStyleLbl="node1" presStyleIdx="0" presStyleCnt="4" custScaleX="95578" custScaleY="102283" custLinFactX="-100000" custLinFactNeighborX="-199590" custLinFactNeighborY="-1252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s-ES_tradnl"/>
        </a:p>
      </dgm:t>
    </dgm:pt>
    <dgm:pt modelId="{8A986684-3CBE-6341-B73C-A596B3BF2759}" type="pres">
      <dgm:prSet presAssocID="{7E15540C-F1AB-894D-BD6D-1BBF0D9B2BC4}" presName="trFrame" presStyleLbl="node1" presStyleIdx="1" presStyleCnt="4" custScaleX="95578" custScaleY="102283" custLinFactX="100000" custLinFactNeighborX="195273" custLinFactNeighborY="-62480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s-ES_tradnl"/>
        </a:p>
      </dgm:t>
    </dgm:pt>
    <dgm:pt modelId="{0CB6ED0D-D37A-BD43-9A49-2928D50B2ABB}" type="pres">
      <dgm:prSet presAssocID="{7E15540C-F1AB-894D-BD6D-1BBF0D9B2BC4}" presName="blFrame" presStyleLbl="node1" presStyleIdx="2" presStyleCnt="4" custScaleX="95578" custScaleY="102283" custLinFactX="-100000" custLinFactNeighborX="-199589" custLinFactNeighborY="3748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s-ES_tradnl"/>
        </a:p>
      </dgm:t>
    </dgm:pt>
    <dgm:pt modelId="{12515EF6-50B7-EC45-BC23-5170D1DBFA94}" type="pres">
      <dgm:prSet presAssocID="{7E15540C-F1AB-894D-BD6D-1BBF0D9B2BC4}" presName="brFrame" presStyleLbl="node1" presStyleIdx="3" presStyleCnt="4" custScaleX="95578" custScaleY="102283" custLinFactX="100000" custLinFactNeighborX="195273" custLinFactNeighborY="725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s-ES_tradnl"/>
        </a:p>
      </dgm:t>
    </dgm:pt>
  </dgm:ptLst>
  <dgm:cxnLst>
    <dgm:cxn modelId="{F9821032-B252-6246-94E0-4527F09A4629}" srcId="{2F43B688-E982-1A4E-91A6-6EC28CFA4CE7}" destId="{7E15540C-F1AB-894D-BD6D-1BBF0D9B2BC4}" srcOrd="0" destOrd="0" parTransId="{A25C7AD4-10C4-8D46-9612-1FA0CBF659F7}" sibTransId="{B61AEAF8-C24F-4B45-B736-9CC76C669AD8}"/>
    <dgm:cxn modelId="{EF0646E2-3023-BB4D-BAAE-0008CC2BD531}" type="presOf" srcId="{2F43B688-E982-1A4E-91A6-6EC28CFA4CE7}" destId="{CFF1D5CC-A13A-8042-84AD-868AC780BEB6}" srcOrd="0" destOrd="0" presId="urn:microsoft.com/office/officeart/2009/3/layout/FramedTextPicture"/>
    <dgm:cxn modelId="{8A814803-B3EA-3A47-83B9-76601E3D5708}" type="presOf" srcId="{7E15540C-F1AB-894D-BD6D-1BBF0D9B2BC4}" destId="{7AB1F42F-0B60-AD4D-A32F-BBADAA35647D}" srcOrd="0" destOrd="0" presId="urn:microsoft.com/office/officeart/2009/3/layout/FramedTextPicture"/>
    <dgm:cxn modelId="{9C0310E7-32AD-DE48-9508-F4D2FB901411}" type="presParOf" srcId="{CFF1D5CC-A13A-8042-84AD-868AC780BEB6}" destId="{3C9EA8D7-94A8-9940-9083-4A4FCFB13CD5}" srcOrd="0" destOrd="0" presId="urn:microsoft.com/office/officeart/2009/3/layout/FramedTextPicture"/>
    <dgm:cxn modelId="{EA886DE4-FBDF-A841-ADA5-7907D44475D7}" type="presParOf" srcId="{3C9EA8D7-94A8-9940-9083-4A4FCFB13CD5}" destId="{5AAE1430-9E08-D648-9E64-E8E318E8C3FA}" srcOrd="0" destOrd="0" presId="urn:microsoft.com/office/officeart/2009/3/layout/FramedTextPicture"/>
    <dgm:cxn modelId="{3FCD6D3A-A84F-164D-981E-1749B21FB79E}" type="presParOf" srcId="{3C9EA8D7-94A8-9940-9083-4A4FCFB13CD5}" destId="{7AB1F42F-0B60-AD4D-A32F-BBADAA35647D}" srcOrd="1" destOrd="0" presId="urn:microsoft.com/office/officeart/2009/3/layout/FramedTextPicture"/>
    <dgm:cxn modelId="{C21759D6-8DEA-994B-BAA2-10D84F9040EB}" type="presParOf" srcId="{3C9EA8D7-94A8-9940-9083-4A4FCFB13CD5}" destId="{95B74C59-2432-E64C-B135-7E25C47AD090}" srcOrd="2" destOrd="0" presId="urn:microsoft.com/office/officeart/2009/3/layout/FramedTextPicture"/>
    <dgm:cxn modelId="{9BD24CD4-F94E-1E43-9770-FF10DAB99261}" type="presParOf" srcId="{3C9EA8D7-94A8-9940-9083-4A4FCFB13CD5}" destId="{8A986684-3CBE-6341-B73C-A596B3BF2759}" srcOrd="3" destOrd="0" presId="urn:microsoft.com/office/officeart/2009/3/layout/FramedTextPicture"/>
    <dgm:cxn modelId="{78277069-DDB4-3740-95AF-014199D11E8F}" type="presParOf" srcId="{3C9EA8D7-94A8-9940-9083-4A4FCFB13CD5}" destId="{0CB6ED0D-D37A-BD43-9A49-2928D50B2ABB}" srcOrd="4" destOrd="0" presId="urn:microsoft.com/office/officeart/2009/3/layout/FramedTextPicture"/>
    <dgm:cxn modelId="{D50E6FEF-D149-A647-81E0-70929DBB2CB4}" type="presParOf" srcId="{3C9EA8D7-94A8-9940-9083-4A4FCFB13CD5}" destId="{12515EF6-50B7-EC45-BC23-5170D1DBFA94}" srcOrd="5" destOrd="0" presId="urn:microsoft.com/office/officeart/2009/3/layout/FramedTextPictur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D2B013C-A95A-0F47-971B-174BA4F93824}" type="doc">
      <dgm:prSet loTypeId="urn:microsoft.com/office/officeart/2009/3/layout/FramedTextPicture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_tradnl"/>
        </a:p>
      </dgm:t>
    </dgm:pt>
    <dgm:pt modelId="{C69D6310-3238-9D4B-9EE4-5056EA6761DB}">
      <dgm:prSet phldrT="[Texto]"/>
      <dgm:spPr/>
      <dgm:t>
        <a:bodyPr/>
        <a:lstStyle/>
        <a:p>
          <a:r>
            <a:rPr lang="es-ES_tradnl" b="1" dirty="0" smtClean="0"/>
            <a:t>- Normas</a:t>
          </a:r>
        </a:p>
        <a:p>
          <a:r>
            <a:rPr lang="es-ES_tradnl" b="1" dirty="0" smtClean="0"/>
            <a:t>- Actos Administrativos</a:t>
          </a:r>
          <a:endParaRPr lang="es-ES_tradnl" b="1" dirty="0"/>
        </a:p>
      </dgm:t>
    </dgm:pt>
    <dgm:pt modelId="{F670DF06-8494-3742-B710-9F25589E5123}" type="parTrans" cxnId="{AD33FCB1-F15D-7A4D-9E67-1DF1068220FB}">
      <dgm:prSet/>
      <dgm:spPr/>
      <dgm:t>
        <a:bodyPr/>
        <a:lstStyle/>
        <a:p>
          <a:endParaRPr lang="es-ES_tradnl"/>
        </a:p>
      </dgm:t>
    </dgm:pt>
    <dgm:pt modelId="{0849D78F-F021-6146-9BA6-324F67E693EF}" type="sibTrans" cxnId="{AD33FCB1-F15D-7A4D-9E67-1DF1068220FB}">
      <dgm:prSet/>
      <dgm:spPr/>
      <dgm:t>
        <a:bodyPr/>
        <a:lstStyle/>
        <a:p>
          <a:endParaRPr lang="es-ES_tradnl"/>
        </a:p>
      </dgm:t>
    </dgm:pt>
    <dgm:pt modelId="{0F9CA923-8104-AA4B-9A1F-5436AD8F0070}" type="pres">
      <dgm:prSet presAssocID="{0D2B013C-A95A-0F47-971B-174BA4F93824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s-ES_tradnl"/>
        </a:p>
      </dgm:t>
    </dgm:pt>
    <dgm:pt modelId="{F2EAEABD-437F-A944-815F-795BCD5E462F}" type="pres">
      <dgm:prSet presAssocID="{C69D6310-3238-9D4B-9EE4-5056EA6761DB}" presName="composite" presStyleCnt="0">
        <dgm:presLayoutVars>
          <dgm:chMax/>
          <dgm:chPref/>
        </dgm:presLayoutVars>
      </dgm:prSet>
      <dgm:spPr/>
    </dgm:pt>
    <dgm:pt modelId="{11F363DD-E3E4-9A45-873C-68C3D6680B0E}" type="pres">
      <dgm:prSet presAssocID="{C69D6310-3238-9D4B-9EE4-5056EA6761DB}" presName="Image" presStyleLbl="bgImgPlace1" presStyleIdx="0" presStyleCnt="1"/>
      <dgm:spPr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10707" r="10707"/>
          </a:stretch>
        </a:blipFill>
      </dgm:spPr>
    </dgm:pt>
    <dgm:pt modelId="{FB253E9B-D69B-0640-8444-29142DADEB3D}" type="pres">
      <dgm:prSet presAssocID="{C69D6310-3238-9D4B-9EE4-5056EA6761DB}" presName="ParentText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28516AEA-52FD-4B42-8CCE-482AB9B1BE5B}" type="pres">
      <dgm:prSet presAssocID="{C69D6310-3238-9D4B-9EE4-5056EA6761DB}" presName="tlFrame" presStyleLbl="node1" presStyleIdx="0" presStyleCnt="4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</dgm:pt>
    <dgm:pt modelId="{17D8EB5C-C5EC-224B-890E-153689DADE40}" type="pres">
      <dgm:prSet presAssocID="{C69D6310-3238-9D4B-9EE4-5056EA6761DB}" presName="trFrame" presStyleLbl="node1" presStyleIdx="1" presStyleCnt="4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</dgm:pt>
    <dgm:pt modelId="{B54AD87C-7CDB-F245-B1E5-FBF9B822587F}" type="pres">
      <dgm:prSet presAssocID="{C69D6310-3238-9D4B-9EE4-5056EA6761DB}" presName="blFrame" presStyleLbl="node1" presStyleIdx="2" presStyleCnt="4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</dgm:pt>
    <dgm:pt modelId="{639ECBBB-2355-C541-810F-6D5605EF4486}" type="pres">
      <dgm:prSet presAssocID="{C69D6310-3238-9D4B-9EE4-5056EA6761DB}" presName="brFrame" presStyleLbl="node1" presStyleIdx="3" presStyleCnt="4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</dgm:pt>
  </dgm:ptLst>
  <dgm:cxnLst>
    <dgm:cxn modelId="{AD33FCB1-F15D-7A4D-9E67-1DF1068220FB}" srcId="{0D2B013C-A95A-0F47-971B-174BA4F93824}" destId="{C69D6310-3238-9D4B-9EE4-5056EA6761DB}" srcOrd="0" destOrd="0" parTransId="{F670DF06-8494-3742-B710-9F25589E5123}" sibTransId="{0849D78F-F021-6146-9BA6-324F67E693EF}"/>
    <dgm:cxn modelId="{EBBFB046-C47E-0947-B435-2C8EA1EFC40A}" type="presOf" srcId="{0D2B013C-A95A-0F47-971B-174BA4F93824}" destId="{0F9CA923-8104-AA4B-9A1F-5436AD8F0070}" srcOrd="0" destOrd="0" presId="urn:microsoft.com/office/officeart/2009/3/layout/FramedTextPicture"/>
    <dgm:cxn modelId="{5B7A4EB8-755C-3A43-A042-C9345D380912}" type="presOf" srcId="{C69D6310-3238-9D4B-9EE4-5056EA6761DB}" destId="{FB253E9B-D69B-0640-8444-29142DADEB3D}" srcOrd="0" destOrd="0" presId="urn:microsoft.com/office/officeart/2009/3/layout/FramedTextPicture"/>
    <dgm:cxn modelId="{8D1A32F9-6FD8-2746-AE71-85CBA3207B95}" type="presParOf" srcId="{0F9CA923-8104-AA4B-9A1F-5436AD8F0070}" destId="{F2EAEABD-437F-A944-815F-795BCD5E462F}" srcOrd="0" destOrd="0" presId="urn:microsoft.com/office/officeart/2009/3/layout/FramedTextPicture"/>
    <dgm:cxn modelId="{6BBF6D1E-F071-374B-9A30-1475FA9864CE}" type="presParOf" srcId="{F2EAEABD-437F-A944-815F-795BCD5E462F}" destId="{11F363DD-E3E4-9A45-873C-68C3D6680B0E}" srcOrd="0" destOrd="0" presId="urn:microsoft.com/office/officeart/2009/3/layout/FramedTextPicture"/>
    <dgm:cxn modelId="{253AF9B6-0A9E-5544-9108-7E621F661C9F}" type="presParOf" srcId="{F2EAEABD-437F-A944-815F-795BCD5E462F}" destId="{FB253E9B-D69B-0640-8444-29142DADEB3D}" srcOrd="1" destOrd="0" presId="urn:microsoft.com/office/officeart/2009/3/layout/FramedTextPicture"/>
    <dgm:cxn modelId="{87EC2E71-D1EB-9040-AD9C-E3049DD931A2}" type="presParOf" srcId="{F2EAEABD-437F-A944-815F-795BCD5E462F}" destId="{28516AEA-52FD-4B42-8CCE-482AB9B1BE5B}" srcOrd="2" destOrd="0" presId="urn:microsoft.com/office/officeart/2009/3/layout/FramedTextPicture"/>
    <dgm:cxn modelId="{7AEF6DEA-FCD4-3249-8D11-1A71583F0306}" type="presParOf" srcId="{F2EAEABD-437F-A944-815F-795BCD5E462F}" destId="{17D8EB5C-C5EC-224B-890E-153689DADE40}" srcOrd="3" destOrd="0" presId="urn:microsoft.com/office/officeart/2009/3/layout/FramedTextPicture"/>
    <dgm:cxn modelId="{11B90999-FFF2-8C48-AC4D-C4403D8302DA}" type="presParOf" srcId="{F2EAEABD-437F-A944-815F-795BCD5E462F}" destId="{B54AD87C-7CDB-F245-B1E5-FBF9B822587F}" srcOrd="4" destOrd="0" presId="urn:microsoft.com/office/officeart/2009/3/layout/FramedTextPicture"/>
    <dgm:cxn modelId="{6C48D043-C309-674E-91CC-805C0C489367}" type="presParOf" srcId="{F2EAEABD-437F-A944-815F-795BCD5E462F}" destId="{639ECBBB-2355-C541-810F-6D5605EF4486}" srcOrd="5" destOrd="0" presId="urn:microsoft.com/office/officeart/2009/3/layout/FramedTextPictur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4FD55F9-0CA5-7245-A635-F3244A227BDD}" type="doc">
      <dgm:prSet loTypeId="urn:microsoft.com/office/officeart/2005/8/layout/cycle1" loCatId="" qsTypeId="urn:microsoft.com/office/officeart/2005/8/quickstyle/simple4" qsCatId="simple" csTypeId="urn:microsoft.com/office/officeart/2005/8/colors/accent6_2" csCatId="accent6" phldr="1"/>
      <dgm:spPr/>
      <dgm:t>
        <a:bodyPr/>
        <a:lstStyle/>
        <a:p>
          <a:endParaRPr lang="es-ES_tradnl"/>
        </a:p>
      </dgm:t>
    </dgm:pt>
    <dgm:pt modelId="{43DF32FF-AADA-3B43-9709-9A15C4FB082F}">
      <dgm:prSet phldrT="[Texto]"/>
      <dgm:spPr/>
      <dgm:t>
        <a:bodyPr/>
        <a:lstStyle/>
        <a:p>
          <a:r>
            <a:rPr lang="es-ES_tradnl" b="1" dirty="0" smtClean="0"/>
            <a:t>Principio</a:t>
          </a:r>
          <a:endParaRPr lang="es-ES_tradnl" b="1" dirty="0"/>
        </a:p>
      </dgm:t>
    </dgm:pt>
    <dgm:pt modelId="{25E77854-B488-EA4E-B849-5A89493B8092}" type="parTrans" cxnId="{D87D0A28-9E7C-2F44-A4A9-9A3086FE891B}">
      <dgm:prSet/>
      <dgm:spPr/>
      <dgm:t>
        <a:bodyPr/>
        <a:lstStyle/>
        <a:p>
          <a:endParaRPr lang="es-ES_tradnl" b="1"/>
        </a:p>
      </dgm:t>
    </dgm:pt>
    <dgm:pt modelId="{17F9BF2C-0416-3B4B-B854-841C2587C1C1}" type="sibTrans" cxnId="{D87D0A28-9E7C-2F44-A4A9-9A3086FE891B}">
      <dgm:prSet/>
      <dgm:spPr/>
      <dgm:t>
        <a:bodyPr/>
        <a:lstStyle/>
        <a:p>
          <a:endParaRPr lang="es-ES_tradnl" b="1"/>
        </a:p>
      </dgm:t>
    </dgm:pt>
    <dgm:pt modelId="{419A6E16-C9B3-5847-9EA9-903B39724716}">
      <dgm:prSet phldrT="[Texto]"/>
      <dgm:spPr/>
      <dgm:t>
        <a:bodyPr/>
        <a:lstStyle/>
        <a:p>
          <a:r>
            <a:rPr lang="es-ES_tradnl" b="1" dirty="0" smtClean="0"/>
            <a:t>Naturaleza del daño</a:t>
          </a:r>
          <a:endParaRPr lang="es-ES_tradnl" b="1" dirty="0"/>
        </a:p>
      </dgm:t>
    </dgm:pt>
    <dgm:pt modelId="{04660E04-1AAB-304E-BE22-383E6ADE6E5B}" type="parTrans" cxnId="{02771FBA-55DF-1642-A9A5-577A95DFB14A}">
      <dgm:prSet/>
      <dgm:spPr/>
      <dgm:t>
        <a:bodyPr/>
        <a:lstStyle/>
        <a:p>
          <a:endParaRPr lang="es-ES_tradnl" b="1"/>
        </a:p>
      </dgm:t>
    </dgm:pt>
    <dgm:pt modelId="{910BCB20-C147-BA49-8C9D-1600B7230E47}" type="sibTrans" cxnId="{02771FBA-55DF-1642-A9A5-577A95DFB14A}">
      <dgm:prSet/>
      <dgm:spPr/>
      <dgm:t>
        <a:bodyPr/>
        <a:lstStyle/>
        <a:p>
          <a:endParaRPr lang="es-ES_tradnl" b="1"/>
        </a:p>
      </dgm:t>
    </dgm:pt>
    <dgm:pt modelId="{2F3E6198-785B-4F47-A6BF-D1BF01F3DE99}" type="pres">
      <dgm:prSet presAssocID="{34FD55F9-0CA5-7245-A635-F3244A227BD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92245CDB-B174-F849-B7E2-5D6D2D5337C7}" type="pres">
      <dgm:prSet presAssocID="{43DF32FF-AADA-3B43-9709-9A15C4FB082F}" presName="dummy" presStyleCnt="0"/>
      <dgm:spPr/>
    </dgm:pt>
    <dgm:pt modelId="{D8AB5242-95DD-014C-8BA8-ADA7C11DDF9B}" type="pres">
      <dgm:prSet presAssocID="{43DF32FF-AADA-3B43-9709-9A15C4FB082F}" presName="node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4A5DE7E7-D2C3-CA4C-A77C-796D1AE7C977}" type="pres">
      <dgm:prSet presAssocID="{17F9BF2C-0416-3B4B-B854-841C2587C1C1}" presName="sibTrans" presStyleLbl="node1" presStyleIdx="0" presStyleCnt="2"/>
      <dgm:spPr/>
      <dgm:t>
        <a:bodyPr/>
        <a:lstStyle/>
        <a:p>
          <a:endParaRPr lang="es-ES_tradnl"/>
        </a:p>
      </dgm:t>
    </dgm:pt>
    <dgm:pt modelId="{55356106-2C01-9841-8D0E-1EE0DB376336}" type="pres">
      <dgm:prSet presAssocID="{419A6E16-C9B3-5847-9EA9-903B39724716}" presName="dummy" presStyleCnt="0"/>
      <dgm:spPr/>
    </dgm:pt>
    <dgm:pt modelId="{A6B06B25-1040-4946-9924-7F67C34528BA}" type="pres">
      <dgm:prSet presAssocID="{419A6E16-C9B3-5847-9EA9-903B39724716}" presName="node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9279AFEE-AD26-4942-924F-E8802C770C12}" type="pres">
      <dgm:prSet presAssocID="{910BCB20-C147-BA49-8C9D-1600B7230E47}" presName="sibTrans" presStyleLbl="node1" presStyleIdx="1" presStyleCnt="2"/>
      <dgm:spPr/>
      <dgm:t>
        <a:bodyPr/>
        <a:lstStyle/>
        <a:p>
          <a:endParaRPr lang="es-ES_tradnl"/>
        </a:p>
      </dgm:t>
    </dgm:pt>
  </dgm:ptLst>
  <dgm:cxnLst>
    <dgm:cxn modelId="{B8E4BA87-E352-4A4D-BFD1-72BE8872A944}" type="presOf" srcId="{43DF32FF-AADA-3B43-9709-9A15C4FB082F}" destId="{D8AB5242-95DD-014C-8BA8-ADA7C11DDF9B}" srcOrd="0" destOrd="0" presId="urn:microsoft.com/office/officeart/2005/8/layout/cycle1"/>
    <dgm:cxn modelId="{02771FBA-55DF-1642-A9A5-577A95DFB14A}" srcId="{34FD55F9-0CA5-7245-A635-F3244A227BDD}" destId="{419A6E16-C9B3-5847-9EA9-903B39724716}" srcOrd="1" destOrd="0" parTransId="{04660E04-1AAB-304E-BE22-383E6ADE6E5B}" sibTransId="{910BCB20-C147-BA49-8C9D-1600B7230E47}"/>
    <dgm:cxn modelId="{E246FE31-7FC0-D742-B548-B2ED94FF96C6}" type="presOf" srcId="{419A6E16-C9B3-5847-9EA9-903B39724716}" destId="{A6B06B25-1040-4946-9924-7F67C34528BA}" srcOrd="0" destOrd="0" presId="urn:microsoft.com/office/officeart/2005/8/layout/cycle1"/>
    <dgm:cxn modelId="{5C1590F4-DDA6-9848-AB5B-4EF18F5BEA97}" type="presOf" srcId="{17F9BF2C-0416-3B4B-B854-841C2587C1C1}" destId="{4A5DE7E7-D2C3-CA4C-A77C-796D1AE7C977}" srcOrd="0" destOrd="0" presId="urn:microsoft.com/office/officeart/2005/8/layout/cycle1"/>
    <dgm:cxn modelId="{95AA568A-F6D0-584B-97DC-D52DEBEB112E}" type="presOf" srcId="{34FD55F9-0CA5-7245-A635-F3244A227BDD}" destId="{2F3E6198-785B-4F47-A6BF-D1BF01F3DE99}" srcOrd="0" destOrd="0" presId="urn:microsoft.com/office/officeart/2005/8/layout/cycle1"/>
    <dgm:cxn modelId="{D87D0A28-9E7C-2F44-A4A9-9A3086FE891B}" srcId="{34FD55F9-0CA5-7245-A635-F3244A227BDD}" destId="{43DF32FF-AADA-3B43-9709-9A15C4FB082F}" srcOrd="0" destOrd="0" parTransId="{25E77854-B488-EA4E-B849-5A89493B8092}" sibTransId="{17F9BF2C-0416-3B4B-B854-841C2587C1C1}"/>
    <dgm:cxn modelId="{2099665D-8273-2249-A8D8-3D0FAE99A2B6}" type="presOf" srcId="{910BCB20-C147-BA49-8C9D-1600B7230E47}" destId="{9279AFEE-AD26-4942-924F-E8802C770C12}" srcOrd="0" destOrd="0" presId="urn:microsoft.com/office/officeart/2005/8/layout/cycle1"/>
    <dgm:cxn modelId="{3B63CF63-E30D-2E4D-A621-B998EE288A7E}" type="presParOf" srcId="{2F3E6198-785B-4F47-A6BF-D1BF01F3DE99}" destId="{92245CDB-B174-F849-B7E2-5D6D2D5337C7}" srcOrd="0" destOrd="0" presId="urn:microsoft.com/office/officeart/2005/8/layout/cycle1"/>
    <dgm:cxn modelId="{D2D0A088-9661-0F4A-B114-0C222E4495BE}" type="presParOf" srcId="{2F3E6198-785B-4F47-A6BF-D1BF01F3DE99}" destId="{D8AB5242-95DD-014C-8BA8-ADA7C11DDF9B}" srcOrd="1" destOrd="0" presId="urn:microsoft.com/office/officeart/2005/8/layout/cycle1"/>
    <dgm:cxn modelId="{AAAA8548-411C-4A40-8722-B31A2CF497C0}" type="presParOf" srcId="{2F3E6198-785B-4F47-A6BF-D1BF01F3DE99}" destId="{4A5DE7E7-D2C3-CA4C-A77C-796D1AE7C977}" srcOrd="2" destOrd="0" presId="urn:microsoft.com/office/officeart/2005/8/layout/cycle1"/>
    <dgm:cxn modelId="{0F08106C-E251-0341-B612-3377BFE95FB8}" type="presParOf" srcId="{2F3E6198-785B-4F47-A6BF-D1BF01F3DE99}" destId="{55356106-2C01-9841-8D0E-1EE0DB376336}" srcOrd="3" destOrd="0" presId="urn:microsoft.com/office/officeart/2005/8/layout/cycle1"/>
    <dgm:cxn modelId="{963DCFA4-6DEB-3D4C-BD06-EBC48705CBA6}" type="presParOf" srcId="{2F3E6198-785B-4F47-A6BF-D1BF01F3DE99}" destId="{A6B06B25-1040-4946-9924-7F67C34528BA}" srcOrd="4" destOrd="0" presId="urn:microsoft.com/office/officeart/2005/8/layout/cycle1"/>
    <dgm:cxn modelId="{AEBC133C-0700-E846-9673-1758A316675B}" type="presParOf" srcId="{2F3E6198-785B-4F47-A6BF-D1BF01F3DE99}" destId="{9279AFEE-AD26-4942-924F-E8802C770C12}" srcOrd="5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7F9814C-5F4D-7A40-A47F-00FF899CA66C}" type="doc">
      <dgm:prSet loTypeId="urn:microsoft.com/office/officeart/2005/8/layout/arrow3" loCatId="" qsTypeId="urn:microsoft.com/office/officeart/2005/8/quickstyle/simple4" qsCatId="simple" csTypeId="urn:microsoft.com/office/officeart/2005/8/colors/accent6_3" csCatId="accent6" phldr="1"/>
      <dgm:spPr/>
      <dgm:t>
        <a:bodyPr/>
        <a:lstStyle/>
        <a:p>
          <a:endParaRPr lang="es-ES_tradnl"/>
        </a:p>
      </dgm:t>
    </dgm:pt>
    <dgm:pt modelId="{BCB39F28-119F-8746-AD09-DD4ECAB33F87}">
      <dgm:prSet phldrT="[Texto]"/>
      <dgm:spPr/>
      <dgm:t>
        <a:bodyPr/>
        <a:lstStyle/>
        <a:p>
          <a:r>
            <a:rPr lang="es-ES_tradnl" b="1" dirty="0" smtClean="0"/>
            <a:t>Riesgos ciertos, definidos e identificados</a:t>
          </a:r>
          <a:endParaRPr lang="es-ES_tradnl" b="1" dirty="0"/>
        </a:p>
      </dgm:t>
    </dgm:pt>
    <dgm:pt modelId="{AC5033A1-6A60-C94C-B238-28C6FE71A3AC}" type="parTrans" cxnId="{A2631EB0-EB05-0B4E-8D7F-23AA2B877422}">
      <dgm:prSet/>
      <dgm:spPr/>
      <dgm:t>
        <a:bodyPr/>
        <a:lstStyle/>
        <a:p>
          <a:endParaRPr lang="es-ES_tradnl"/>
        </a:p>
      </dgm:t>
    </dgm:pt>
    <dgm:pt modelId="{55FFD00D-D573-B141-922D-E0DB65B1BDB7}" type="sibTrans" cxnId="{A2631EB0-EB05-0B4E-8D7F-23AA2B877422}">
      <dgm:prSet/>
      <dgm:spPr/>
      <dgm:t>
        <a:bodyPr/>
        <a:lstStyle/>
        <a:p>
          <a:endParaRPr lang="es-ES_tradnl"/>
        </a:p>
      </dgm:t>
    </dgm:pt>
    <dgm:pt modelId="{7725B512-FE6A-6A45-8DCC-A88C401BDAE9}">
      <dgm:prSet phldrT="[Texto]"/>
      <dgm:spPr/>
      <dgm:t>
        <a:bodyPr/>
        <a:lstStyle/>
        <a:p>
          <a:r>
            <a:rPr lang="es-ES_tradnl" b="1" dirty="0" smtClean="0"/>
            <a:t>Riesgos inciertos: nivel de conocimiento científico</a:t>
          </a:r>
          <a:endParaRPr lang="es-ES_tradnl" b="1" dirty="0"/>
        </a:p>
      </dgm:t>
    </dgm:pt>
    <dgm:pt modelId="{472AE8C6-A2F8-FD4E-B814-FC4365B84011}" type="parTrans" cxnId="{79B4C405-6C9B-6148-B301-AC5BA605C1C6}">
      <dgm:prSet/>
      <dgm:spPr/>
      <dgm:t>
        <a:bodyPr/>
        <a:lstStyle/>
        <a:p>
          <a:endParaRPr lang="es-ES_tradnl"/>
        </a:p>
      </dgm:t>
    </dgm:pt>
    <dgm:pt modelId="{759DD404-9E4A-AF48-91EE-E0F62E4041C2}" type="sibTrans" cxnId="{79B4C405-6C9B-6148-B301-AC5BA605C1C6}">
      <dgm:prSet/>
      <dgm:spPr/>
      <dgm:t>
        <a:bodyPr/>
        <a:lstStyle/>
        <a:p>
          <a:endParaRPr lang="es-ES_tradnl"/>
        </a:p>
      </dgm:t>
    </dgm:pt>
    <dgm:pt modelId="{C7D3A6C6-E78D-E349-9CD8-8F3F405065C8}" type="pres">
      <dgm:prSet presAssocID="{A7F9814C-5F4D-7A40-A47F-00FF899CA66C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4758BE31-A8BE-5441-80CD-0ED7FF0ED5A4}" type="pres">
      <dgm:prSet presAssocID="{A7F9814C-5F4D-7A40-A47F-00FF899CA66C}" presName="divider" presStyleLbl="fgShp" presStyleIdx="0" presStyleCnt="1"/>
      <dgm:spPr/>
    </dgm:pt>
    <dgm:pt modelId="{B00E2C47-BF94-AA48-BACA-4BEC1F1439D5}" type="pres">
      <dgm:prSet presAssocID="{BCB39F28-119F-8746-AD09-DD4ECAB33F87}" presName="downArrow" presStyleLbl="node1" presStyleIdx="0" presStyleCnt="2"/>
      <dgm:spPr/>
    </dgm:pt>
    <dgm:pt modelId="{884565E9-2CCA-DA47-ABC8-4E2250527631}" type="pres">
      <dgm:prSet presAssocID="{BCB39F28-119F-8746-AD09-DD4ECAB33F87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0FDF0963-8DD2-F248-91AB-056B88CEF7EE}" type="pres">
      <dgm:prSet presAssocID="{7725B512-FE6A-6A45-8DCC-A88C401BDAE9}" presName="upArrow" presStyleLbl="node1" presStyleIdx="1" presStyleCnt="2" custLinFactNeighborX="-8148" custLinFactNeighborY="1774"/>
      <dgm:spPr/>
    </dgm:pt>
    <dgm:pt modelId="{E4A1CADB-D9CE-FB47-A045-AA8A5677C41E}" type="pres">
      <dgm:prSet presAssocID="{7725B512-FE6A-6A45-8DCC-A88C401BDAE9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BE512734-29AC-D34B-BBF8-820781A0EDD2}" type="presOf" srcId="{A7F9814C-5F4D-7A40-A47F-00FF899CA66C}" destId="{C7D3A6C6-E78D-E349-9CD8-8F3F405065C8}" srcOrd="0" destOrd="0" presId="urn:microsoft.com/office/officeart/2005/8/layout/arrow3"/>
    <dgm:cxn modelId="{79B4C405-6C9B-6148-B301-AC5BA605C1C6}" srcId="{A7F9814C-5F4D-7A40-A47F-00FF899CA66C}" destId="{7725B512-FE6A-6A45-8DCC-A88C401BDAE9}" srcOrd="1" destOrd="0" parTransId="{472AE8C6-A2F8-FD4E-B814-FC4365B84011}" sibTransId="{759DD404-9E4A-AF48-91EE-E0F62E4041C2}"/>
    <dgm:cxn modelId="{50D44D27-9741-D341-B0E7-8C53E47D10A9}" type="presOf" srcId="{BCB39F28-119F-8746-AD09-DD4ECAB33F87}" destId="{884565E9-2CCA-DA47-ABC8-4E2250527631}" srcOrd="0" destOrd="0" presId="urn:microsoft.com/office/officeart/2005/8/layout/arrow3"/>
    <dgm:cxn modelId="{A2631EB0-EB05-0B4E-8D7F-23AA2B877422}" srcId="{A7F9814C-5F4D-7A40-A47F-00FF899CA66C}" destId="{BCB39F28-119F-8746-AD09-DD4ECAB33F87}" srcOrd="0" destOrd="0" parTransId="{AC5033A1-6A60-C94C-B238-28C6FE71A3AC}" sibTransId="{55FFD00D-D573-B141-922D-E0DB65B1BDB7}"/>
    <dgm:cxn modelId="{48F5F4E0-6BD8-2643-9848-F98FCF0B8BE9}" type="presOf" srcId="{7725B512-FE6A-6A45-8DCC-A88C401BDAE9}" destId="{E4A1CADB-D9CE-FB47-A045-AA8A5677C41E}" srcOrd="0" destOrd="0" presId="urn:microsoft.com/office/officeart/2005/8/layout/arrow3"/>
    <dgm:cxn modelId="{AD176D6B-04BB-BB4C-882B-506767CF2715}" type="presParOf" srcId="{C7D3A6C6-E78D-E349-9CD8-8F3F405065C8}" destId="{4758BE31-A8BE-5441-80CD-0ED7FF0ED5A4}" srcOrd="0" destOrd="0" presId="urn:microsoft.com/office/officeart/2005/8/layout/arrow3"/>
    <dgm:cxn modelId="{F211FDEF-E17D-C445-B129-FE79BF08E501}" type="presParOf" srcId="{C7D3A6C6-E78D-E349-9CD8-8F3F405065C8}" destId="{B00E2C47-BF94-AA48-BACA-4BEC1F1439D5}" srcOrd="1" destOrd="0" presId="urn:microsoft.com/office/officeart/2005/8/layout/arrow3"/>
    <dgm:cxn modelId="{63083384-1012-3349-9DC2-511F8B409312}" type="presParOf" srcId="{C7D3A6C6-E78D-E349-9CD8-8F3F405065C8}" destId="{884565E9-2CCA-DA47-ABC8-4E2250527631}" srcOrd="2" destOrd="0" presId="urn:microsoft.com/office/officeart/2005/8/layout/arrow3"/>
    <dgm:cxn modelId="{25A30DE2-17BE-434E-8351-76EAD81725EF}" type="presParOf" srcId="{C7D3A6C6-E78D-E349-9CD8-8F3F405065C8}" destId="{0FDF0963-8DD2-F248-91AB-056B88CEF7EE}" srcOrd="3" destOrd="0" presId="urn:microsoft.com/office/officeart/2005/8/layout/arrow3"/>
    <dgm:cxn modelId="{AD2ADBD1-CC2D-1B4E-9567-440B9D132C28}" type="presParOf" srcId="{C7D3A6C6-E78D-E349-9CD8-8F3F405065C8}" destId="{E4A1CADB-D9CE-FB47-A045-AA8A5677C41E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6A963B9-71B8-3B4B-A90B-6F539455325F}" type="doc">
      <dgm:prSet loTypeId="urn:microsoft.com/office/officeart/2005/8/layout/funnel1" loCatId="" qsTypeId="urn:microsoft.com/office/officeart/2005/8/quickstyle/simple4" qsCatId="simple" csTypeId="urn:microsoft.com/office/officeart/2005/8/colors/accent6_2" csCatId="accent6" phldr="1"/>
      <dgm:spPr/>
      <dgm:t>
        <a:bodyPr/>
        <a:lstStyle/>
        <a:p>
          <a:endParaRPr lang="es-ES_tradnl"/>
        </a:p>
      </dgm:t>
    </dgm:pt>
    <dgm:pt modelId="{C19450A1-45A8-EB48-B6DD-1B0229A8151A}">
      <dgm:prSet phldrT="[Texto]"/>
      <dgm:spPr/>
      <dgm:t>
        <a:bodyPr/>
        <a:lstStyle/>
        <a:p>
          <a:r>
            <a:rPr lang="es-ES_tradnl" b="1" dirty="0" smtClean="0"/>
            <a:t>Principio Precautorio</a:t>
          </a:r>
          <a:endParaRPr lang="es-ES_tradnl" b="1" dirty="0"/>
        </a:p>
      </dgm:t>
    </dgm:pt>
    <dgm:pt modelId="{38FF04EC-A775-8F4F-AFF2-76D595ACCD1C}" type="parTrans" cxnId="{0139088C-DE81-D947-8863-6095FAF33811}">
      <dgm:prSet/>
      <dgm:spPr/>
      <dgm:t>
        <a:bodyPr/>
        <a:lstStyle/>
        <a:p>
          <a:endParaRPr lang="es-ES_tradnl"/>
        </a:p>
      </dgm:t>
    </dgm:pt>
    <dgm:pt modelId="{8D54EA46-5021-1842-90E5-D32B620AF80F}" type="sibTrans" cxnId="{0139088C-DE81-D947-8863-6095FAF33811}">
      <dgm:prSet/>
      <dgm:spPr/>
      <dgm:t>
        <a:bodyPr/>
        <a:lstStyle/>
        <a:p>
          <a:endParaRPr lang="es-ES_tradnl"/>
        </a:p>
      </dgm:t>
    </dgm:pt>
    <dgm:pt modelId="{3996D75A-7C22-F14D-B721-030D4DB245FC}">
      <dgm:prSet phldrT="[Texto]"/>
      <dgm:spPr/>
      <dgm:t>
        <a:bodyPr/>
        <a:lstStyle/>
        <a:p>
          <a:r>
            <a:rPr lang="es-ES_tradnl" b="1" dirty="0" smtClean="0"/>
            <a:t>???</a:t>
          </a:r>
          <a:endParaRPr lang="es-ES_tradnl" b="1" dirty="0"/>
        </a:p>
      </dgm:t>
    </dgm:pt>
    <dgm:pt modelId="{76FE5BAE-35CD-974D-87A2-90BBFC07FB4D}" type="parTrans" cxnId="{6A4F6BB3-5AD6-D74A-950C-38D30CE01959}">
      <dgm:prSet/>
      <dgm:spPr/>
      <dgm:t>
        <a:bodyPr/>
        <a:lstStyle/>
        <a:p>
          <a:endParaRPr lang="es-ES_tradnl"/>
        </a:p>
      </dgm:t>
    </dgm:pt>
    <dgm:pt modelId="{08FCFB86-7E87-CF49-B097-CFEEB3CF55FB}" type="sibTrans" cxnId="{6A4F6BB3-5AD6-D74A-950C-38D30CE01959}">
      <dgm:prSet/>
      <dgm:spPr/>
      <dgm:t>
        <a:bodyPr/>
        <a:lstStyle/>
        <a:p>
          <a:endParaRPr lang="es-ES_tradnl"/>
        </a:p>
      </dgm:t>
    </dgm:pt>
    <dgm:pt modelId="{84376442-5D0C-2144-B324-51F6C3F093B6}" type="pres">
      <dgm:prSet presAssocID="{76A963B9-71B8-3B4B-A90B-6F539455325F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B63D13E1-B221-C24C-91B3-50F9062E0C15}" type="pres">
      <dgm:prSet presAssocID="{76A963B9-71B8-3B4B-A90B-6F539455325F}" presName="ellipse" presStyleLbl="trBgShp" presStyleIdx="0" presStyleCnt="1"/>
      <dgm:spPr/>
    </dgm:pt>
    <dgm:pt modelId="{C94920DB-C6FB-8342-A4AB-090A7ED2BD5D}" type="pres">
      <dgm:prSet presAssocID="{76A963B9-71B8-3B4B-A90B-6F539455325F}" presName="arrow1" presStyleLbl="fgShp" presStyleIdx="0" presStyleCnt="1"/>
      <dgm:spPr/>
    </dgm:pt>
    <dgm:pt modelId="{8A808434-009A-1141-9C74-3836C6CAC56A}" type="pres">
      <dgm:prSet presAssocID="{76A963B9-71B8-3B4B-A90B-6F539455325F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8DE5B93-8404-9945-BA75-42C19C134B13}" type="pres">
      <dgm:prSet presAssocID="{3996D75A-7C22-F14D-B721-030D4DB245FC}" presName="item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8D9A6C33-61F5-DF4B-B0D3-762220AB8C45}" type="pres">
      <dgm:prSet presAssocID="{76A963B9-71B8-3B4B-A90B-6F539455325F}" presName="funnel" presStyleLbl="trAlignAcc1" presStyleIdx="0" presStyleCnt="1"/>
      <dgm:spPr/>
    </dgm:pt>
  </dgm:ptLst>
  <dgm:cxnLst>
    <dgm:cxn modelId="{0139088C-DE81-D947-8863-6095FAF33811}" srcId="{76A963B9-71B8-3B4B-A90B-6F539455325F}" destId="{C19450A1-45A8-EB48-B6DD-1B0229A8151A}" srcOrd="0" destOrd="0" parTransId="{38FF04EC-A775-8F4F-AFF2-76D595ACCD1C}" sibTransId="{8D54EA46-5021-1842-90E5-D32B620AF80F}"/>
    <dgm:cxn modelId="{AFB2FC09-DF82-B340-91DC-742D4F3B6F17}" type="presOf" srcId="{C19450A1-45A8-EB48-B6DD-1B0229A8151A}" destId="{D8DE5B93-8404-9945-BA75-42C19C134B13}" srcOrd="0" destOrd="0" presId="urn:microsoft.com/office/officeart/2005/8/layout/funnel1"/>
    <dgm:cxn modelId="{8F73E572-7B1D-1646-8CA5-EED33CC01641}" type="presOf" srcId="{3996D75A-7C22-F14D-B721-030D4DB245FC}" destId="{8A808434-009A-1141-9C74-3836C6CAC56A}" srcOrd="0" destOrd="0" presId="urn:microsoft.com/office/officeart/2005/8/layout/funnel1"/>
    <dgm:cxn modelId="{6A4F6BB3-5AD6-D74A-950C-38D30CE01959}" srcId="{76A963B9-71B8-3B4B-A90B-6F539455325F}" destId="{3996D75A-7C22-F14D-B721-030D4DB245FC}" srcOrd="1" destOrd="0" parTransId="{76FE5BAE-35CD-974D-87A2-90BBFC07FB4D}" sibTransId="{08FCFB86-7E87-CF49-B097-CFEEB3CF55FB}"/>
    <dgm:cxn modelId="{3489DC50-6EC9-A147-A714-A3FF81B336A1}" type="presOf" srcId="{76A963B9-71B8-3B4B-A90B-6F539455325F}" destId="{84376442-5D0C-2144-B324-51F6C3F093B6}" srcOrd="0" destOrd="0" presId="urn:microsoft.com/office/officeart/2005/8/layout/funnel1"/>
    <dgm:cxn modelId="{ABD8F9CE-BE99-234C-B78B-2C82868F97DB}" type="presParOf" srcId="{84376442-5D0C-2144-B324-51F6C3F093B6}" destId="{B63D13E1-B221-C24C-91B3-50F9062E0C15}" srcOrd="0" destOrd="0" presId="urn:microsoft.com/office/officeart/2005/8/layout/funnel1"/>
    <dgm:cxn modelId="{EB4D5B34-9318-F147-B6D8-DFC62C4E0D52}" type="presParOf" srcId="{84376442-5D0C-2144-B324-51F6C3F093B6}" destId="{C94920DB-C6FB-8342-A4AB-090A7ED2BD5D}" srcOrd="1" destOrd="0" presId="urn:microsoft.com/office/officeart/2005/8/layout/funnel1"/>
    <dgm:cxn modelId="{5EC47C5A-B9BE-9946-8756-AFF3668E612A}" type="presParOf" srcId="{84376442-5D0C-2144-B324-51F6C3F093B6}" destId="{8A808434-009A-1141-9C74-3836C6CAC56A}" srcOrd="2" destOrd="0" presId="urn:microsoft.com/office/officeart/2005/8/layout/funnel1"/>
    <dgm:cxn modelId="{56B50A02-0F38-BC4E-8804-5E0CBEC4B604}" type="presParOf" srcId="{84376442-5D0C-2144-B324-51F6C3F093B6}" destId="{D8DE5B93-8404-9945-BA75-42C19C134B13}" srcOrd="3" destOrd="0" presId="urn:microsoft.com/office/officeart/2005/8/layout/funnel1"/>
    <dgm:cxn modelId="{36E1C04E-3BAB-024F-847C-A024EC78F21B}" type="presParOf" srcId="{84376442-5D0C-2144-B324-51F6C3F093B6}" destId="{8D9A6C33-61F5-DF4B-B0D3-762220AB8C45}" srcOrd="4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54EB1D-D27A-474C-9640-C197C49479CA}">
      <dsp:nvSpPr>
        <dsp:cNvPr id="0" name=""/>
        <dsp:cNvSpPr/>
      </dsp:nvSpPr>
      <dsp:spPr>
        <a:xfrm>
          <a:off x="457199" y="0"/>
          <a:ext cx="5181600" cy="4064000"/>
        </a:xfrm>
        <a:prstGeom prst="rightArrow">
          <a:avLst/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EDED2A3-A675-5740-A94A-D2E689E80977}">
      <dsp:nvSpPr>
        <dsp:cNvPr id="0" name=""/>
        <dsp:cNvSpPr/>
      </dsp:nvSpPr>
      <dsp:spPr>
        <a:xfrm>
          <a:off x="533399" y="1219199"/>
          <a:ext cx="2362200" cy="162560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6500" b="1" kern="1200" dirty="0" smtClean="0">
              <a:solidFill>
                <a:srgbClr val="000000"/>
              </a:solidFill>
            </a:rPr>
            <a:t>1995</a:t>
          </a:r>
          <a:endParaRPr lang="es-ES_tradnl" sz="6500" b="1" kern="1200" dirty="0">
            <a:solidFill>
              <a:srgbClr val="000000"/>
            </a:solidFill>
          </a:endParaRPr>
        </a:p>
      </dsp:txBody>
      <dsp:txXfrm>
        <a:off x="612754" y="1298554"/>
        <a:ext cx="2203490" cy="1466890"/>
      </dsp:txXfrm>
    </dsp:sp>
    <dsp:sp modelId="{43B6E40B-BF66-9244-9EC1-32C4E2515207}">
      <dsp:nvSpPr>
        <dsp:cNvPr id="0" name=""/>
        <dsp:cNvSpPr/>
      </dsp:nvSpPr>
      <dsp:spPr>
        <a:xfrm>
          <a:off x="3200400" y="1219199"/>
          <a:ext cx="2362200" cy="162560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6500" b="1" kern="1200" dirty="0" smtClean="0">
              <a:solidFill>
                <a:srgbClr val="000000"/>
              </a:solidFill>
            </a:rPr>
            <a:t>+++</a:t>
          </a:r>
          <a:endParaRPr lang="es-ES_tradnl" sz="6500" b="1" kern="1200" dirty="0">
            <a:solidFill>
              <a:srgbClr val="000000"/>
            </a:solidFill>
          </a:endParaRPr>
        </a:p>
      </dsp:txBody>
      <dsp:txXfrm>
        <a:off x="3279755" y="1298554"/>
        <a:ext cx="2203490" cy="14668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936EAE-CF49-9B46-973F-82603F703189}">
      <dsp:nvSpPr>
        <dsp:cNvPr id="0" name=""/>
        <dsp:cNvSpPr/>
      </dsp:nvSpPr>
      <dsp:spPr>
        <a:xfrm rot="5400000">
          <a:off x="-141763" y="145445"/>
          <a:ext cx="945087" cy="661561"/>
        </a:xfrm>
        <a:prstGeom prst="chevron">
          <a:avLst/>
        </a:prstGeom>
        <a:gradFill rotWithShape="0">
          <a:gsLst>
            <a:gs pos="0">
              <a:schemeClr val="accent6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b="1" kern="1200" dirty="0" smtClean="0">
              <a:solidFill>
                <a:schemeClr val="tx1"/>
              </a:solidFill>
            </a:rPr>
            <a:t>11</a:t>
          </a:r>
          <a:endParaRPr lang="es-ES_tradnl" sz="2000" b="1" kern="1200" dirty="0">
            <a:solidFill>
              <a:schemeClr val="tx1"/>
            </a:solidFill>
          </a:endParaRPr>
        </a:p>
      </dsp:txBody>
      <dsp:txXfrm rot="-5400000">
        <a:off x="1" y="334463"/>
        <a:ext cx="661561" cy="283526"/>
      </dsp:txXfrm>
    </dsp:sp>
    <dsp:sp modelId="{AEFB5F2F-3FE6-D547-BE46-9C17DDB73F46}">
      <dsp:nvSpPr>
        <dsp:cNvPr id="0" name=""/>
        <dsp:cNvSpPr/>
      </dsp:nvSpPr>
      <dsp:spPr>
        <a:xfrm rot="5400000">
          <a:off x="4379949" y="-3714705"/>
          <a:ext cx="614630" cy="805140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2000" b="1" kern="1200" dirty="0" smtClean="0">
              <a:solidFill>
                <a:schemeClr val="tx1"/>
              </a:solidFill>
            </a:rPr>
            <a:t>Ley de Biodiversidad</a:t>
          </a:r>
          <a:endParaRPr lang="es-ES_tradnl" sz="2000" b="1" kern="1200" dirty="0">
            <a:solidFill>
              <a:schemeClr val="tx1"/>
            </a:solidFill>
          </a:endParaRPr>
        </a:p>
      </dsp:txBody>
      <dsp:txXfrm rot="-5400000">
        <a:off x="661561" y="33687"/>
        <a:ext cx="8021402" cy="554622"/>
      </dsp:txXfrm>
    </dsp:sp>
    <dsp:sp modelId="{A4B2BE51-A16F-4A44-8C84-8A00657AECFF}">
      <dsp:nvSpPr>
        <dsp:cNvPr id="0" name=""/>
        <dsp:cNvSpPr/>
      </dsp:nvSpPr>
      <dsp:spPr>
        <a:xfrm rot="5400000">
          <a:off x="-141763" y="975689"/>
          <a:ext cx="945087" cy="661561"/>
        </a:xfrm>
        <a:prstGeom prst="chevron">
          <a:avLst/>
        </a:prstGeom>
        <a:gradFill rotWithShape="0">
          <a:gsLst>
            <a:gs pos="0">
              <a:schemeClr val="accent6">
                <a:shade val="50000"/>
                <a:hueOff val="-184678"/>
                <a:satOff val="12312"/>
                <a:lumOff val="16074"/>
                <a:alphaOff val="0"/>
                <a:shade val="51000"/>
                <a:satMod val="130000"/>
              </a:schemeClr>
            </a:gs>
            <a:gs pos="80000">
              <a:schemeClr val="accent6">
                <a:shade val="50000"/>
                <a:hueOff val="-184678"/>
                <a:satOff val="12312"/>
                <a:lumOff val="16074"/>
                <a:alphaOff val="0"/>
                <a:shade val="93000"/>
                <a:satMod val="130000"/>
              </a:schemeClr>
            </a:gs>
            <a:gs pos="100000">
              <a:schemeClr val="accent6">
                <a:shade val="50000"/>
                <a:hueOff val="-184678"/>
                <a:satOff val="12312"/>
                <a:lumOff val="16074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50000"/>
              <a:hueOff val="-184678"/>
              <a:satOff val="12312"/>
              <a:lumOff val="1607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b="1" kern="1200" dirty="0" smtClean="0">
              <a:solidFill>
                <a:schemeClr val="tx1"/>
              </a:solidFill>
            </a:rPr>
            <a:t>3.3</a:t>
          </a:r>
          <a:endParaRPr lang="es-ES_tradnl" sz="2000" b="1" kern="1200" dirty="0">
            <a:solidFill>
              <a:schemeClr val="tx1"/>
            </a:solidFill>
          </a:endParaRPr>
        </a:p>
      </dsp:txBody>
      <dsp:txXfrm rot="-5400000">
        <a:off x="1" y="1164707"/>
        <a:ext cx="661561" cy="283526"/>
      </dsp:txXfrm>
    </dsp:sp>
    <dsp:sp modelId="{195B6037-998F-C843-B36B-20EF623F0936}">
      <dsp:nvSpPr>
        <dsp:cNvPr id="0" name=""/>
        <dsp:cNvSpPr/>
      </dsp:nvSpPr>
      <dsp:spPr>
        <a:xfrm rot="5400000">
          <a:off x="4380111" y="-2884623"/>
          <a:ext cx="614307" cy="805140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shade val="50000"/>
              <a:hueOff val="-184678"/>
              <a:satOff val="12312"/>
              <a:lumOff val="1607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b="1" kern="1200" dirty="0" smtClean="0">
              <a:solidFill>
                <a:schemeClr val="tx1"/>
              </a:solidFill>
            </a:rPr>
            <a:t>Acuerdo Centroamericano sobre Movimiento Transfronterizo de Desechos Peligrosos </a:t>
          </a:r>
          <a:endParaRPr lang="es-ES_tradnl" sz="2000" b="1" kern="1200" dirty="0">
            <a:solidFill>
              <a:schemeClr val="tx1"/>
            </a:solidFill>
          </a:endParaRPr>
        </a:p>
      </dsp:txBody>
      <dsp:txXfrm rot="-5400000">
        <a:off x="661562" y="863914"/>
        <a:ext cx="8021418" cy="554331"/>
      </dsp:txXfrm>
    </dsp:sp>
    <dsp:sp modelId="{8CC08EAD-04F2-BA4A-B96B-05911EE8E1C8}">
      <dsp:nvSpPr>
        <dsp:cNvPr id="0" name=""/>
        <dsp:cNvSpPr/>
      </dsp:nvSpPr>
      <dsp:spPr>
        <a:xfrm rot="5400000">
          <a:off x="-141763" y="1805932"/>
          <a:ext cx="945087" cy="661561"/>
        </a:xfrm>
        <a:prstGeom prst="chevron">
          <a:avLst/>
        </a:prstGeom>
        <a:gradFill rotWithShape="0">
          <a:gsLst>
            <a:gs pos="0">
              <a:schemeClr val="accent6">
                <a:shade val="50000"/>
                <a:hueOff val="-369355"/>
                <a:satOff val="24624"/>
                <a:lumOff val="32148"/>
                <a:alphaOff val="0"/>
                <a:shade val="51000"/>
                <a:satMod val="130000"/>
              </a:schemeClr>
            </a:gs>
            <a:gs pos="80000">
              <a:schemeClr val="accent6">
                <a:shade val="50000"/>
                <a:hueOff val="-369355"/>
                <a:satOff val="24624"/>
                <a:lumOff val="32148"/>
                <a:alphaOff val="0"/>
                <a:shade val="93000"/>
                <a:satMod val="130000"/>
              </a:schemeClr>
            </a:gs>
            <a:gs pos="100000">
              <a:schemeClr val="accent6">
                <a:shade val="50000"/>
                <a:hueOff val="-369355"/>
                <a:satOff val="24624"/>
                <a:lumOff val="32148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50000"/>
              <a:hueOff val="-369355"/>
              <a:satOff val="24624"/>
              <a:lumOff val="3214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chemeClr val="tx1"/>
              </a:solidFill>
            </a:rPr>
            <a:t>32</a:t>
          </a:r>
          <a:endParaRPr lang="es-ES_tradnl" sz="2000" b="1" kern="1200" dirty="0">
            <a:solidFill>
              <a:schemeClr val="tx1"/>
            </a:solidFill>
          </a:endParaRPr>
        </a:p>
      </dsp:txBody>
      <dsp:txXfrm rot="-5400000">
        <a:off x="1" y="1994950"/>
        <a:ext cx="661561" cy="283526"/>
      </dsp:txXfrm>
    </dsp:sp>
    <dsp:sp modelId="{447E478E-0F6E-3B40-B35C-9CF1BCD8607B}">
      <dsp:nvSpPr>
        <dsp:cNvPr id="0" name=""/>
        <dsp:cNvSpPr/>
      </dsp:nvSpPr>
      <dsp:spPr>
        <a:xfrm rot="5400000">
          <a:off x="4380111" y="-2054380"/>
          <a:ext cx="614307" cy="805140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shade val="50000"/>
              <a:hueOff val="-369355"/>
              <a:satOff val="24624"/>
              <a:lumOff val="3214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b="1" kern="1200" dirty="0" smtClean="0">
              <a:solidFill>
                <a:schemeClr val="tx1"/>
              </a:solidFill>
            </a:rPr>
            <a:t>Reglamento del Canon Ambiental por Vertidos</a:t>
          </a:r>
          <a:endParaRPr lang="es-ES_tradnl" sz="2000" b="1" kern="1200" dirty="0">
            <a:solidFill>
              <a:schemeClr val="tx1"/>
            </a:solidFill>
          </a:endParaRPr>
        </a:p>
      </dsp:txBody>
      <dsp:txXfrm rot="-5400000">
        <a:off x="661562" y="1694157"/>
        <a:ext cx="8021418" cy="554331"/>
      </dsp:txXfrm>
    </dsp:sp>
    <dsp:sp modelId="{00F3869F-8C15-5741-ADD6-DA321E113C78}">
      <dsp:nvSpPr>
        <dsp:cNvPr id="0" name=""/>
        <dsp:cNvSpPr/>
      </dsp:nvSpPr>
      <dsp:spPr>
        <a:xfrm rot="5400000">
          <a:off x="-141763" y="2636176"/>
          <a:ext cx="945087" cy="661561"/>
        </a:xfrm>
        <a:prstGeom prst="chevron">
          <a:avLst/>
        </a:prstGeom>
        <a:gradFill rotWithShape="0">
          <a:gsLst>
            <a:gs pos="0">
              <a:schemeClr val="accent6">
                <a:shade val="50000"/>
                <a:hueOff val="-369355"/>
                <a:satOff val="24624"/>
                <a:lumOff val="32148"/>
                <a:alphaOff val="0"/>
                <a:shade val="51000"/>
                <a:satMod val="130000"/>
              </a:schemeClr>
            </a:gs>
            <a:gs pos="80000">
              <a:schemeClr val="accent6">
                <a:shade val="50000"/>
                <a:hueOff val="-369355"/>
                <a:satOff val="24624"/>
                <a:lumOff val="32148"/>
                <a:alphaOff val="0"/>
                <a:shade val="93000"/>
                <a:satMod val="130000"/>
              </a:schemeClr>
            </a:gs>
            <a:gs pos="100000">
              <a:schemeClr val="accent6">
                <a:shade val="50000"/>
                <a:hueOff val="-369355"/>
                <a:satOff val="24624"/>
                <a:lumOff val="32148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50000"/>
              <a:hueOff val="-369355"/>
              <a:satOff val="24624"/>
              <a:lumOff val="3214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chemeClr val="tx1"/>
              </a:solidFill>
            </a:rPr>
            <a:t>5.e </a:t>
          </a:r>
          <a:endParaRPr lang="es-ES_tradnl" sz="2000" b="1" kern="1200" dirty="0">
            <a:solidFill>
              <a:schemeClr val="tx1"/>
            </a:solidFill>
          </a:endParaRPr>
        </a:p>
      </dsp:txBody>
      <dsp:txXfrm rot="-5400000">
        <a:off x="1" y="2825194"/>
        <a:ext cx="661561" cy="283526"/>
      </dsp:txXfrm>
    </dsp:sp>
    <dsp:sp modelId="{F63DFBF6-D24F-1643-89B8-AE9E59BEF9CC}">
      <dsp:nvSpPr>
        <dsp:cNvPr id="0" name=""/>
        <dsp:cNvSpPr/>
      </dsp:nvSpPr>
      <dsp:spPr>
        <a:xfrm rot="5400000">
          <a:off x="4380111" y="-1224136"/>
          <a:ext cx="614307" cy="805140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shade val="50000"/>
              <a:hueOff val="-369355"/>
              <a:satOff val="24624"/>
              <a:lumOff val="3214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b="1" kern="1200" dirty="0" smtClean="0">
              <a:solidFill>
                <a:schemeClr val="tx1"/>
              </a:solidFill>
            </a:rPr>
            <a:t>Ley para la Gestión Integral de Residuos</a:t>
          </a:r>
          <a:endParaRPr lang="es-ES_tradnl" sz="2000" b="1" kern="1200" dirty="0">
            <a:solidFill>
              <a:schemeClr val="tx1"/>
            </a:solidFill>
          </a:endParaRPr>
        </a:p>
      </dsp:txBody>
      <dsp:txXfrm rot="-5400000">
        <a:off x="661562" y="2524401"/>
        <a:ext cx="8021418" cy="554331"/>
      </dsp:txXfrm>
    </dsp:sp>
    <dsp:sp modelId="{9C41FB78-F7F8-DF4C-AE5A-CD6EF820BFAA}">
      <dsp:nvSpPr>
        <dsp:cNvPr id="0" name=""/>
        <dsp:cNvSpPr/>
      </dsp:nvSpPr>
      <dsp:spPr>
        <a:xfrm rot="5400000">
          <a:off x="-141763" y="3601256"/>
          <a:ext cx="945087" cy="661561"/>
        </a:xfrm>
        <a:prstGeom prst="chevron">
          <a:avLst/>
        </a:prstGeom>
        <a:gradFill rotWithShape="0">
          <a:gsLst>
            <a:gs pos="0">
              <a:schemeClr val="accent6">
                <a:shade val="50000"/>
                <a:hueOff val="-184678"/>
                <a:satOff val="12312"/>
                <a:lumOff val="16074"/>
                <a:alphaOff val="0"/>
                <a:shade val="51000"/>
                <a:satMod val="130000"/>
              </a:schemeClr>
            </a:gs>
            <a:gs pos="80000">
              <a:schemeClr val="accent6">
                <a:shade val="50000"/>
                <a:hueOff val="-184678"/>
                <a:satOff val="12312"/>
                <a:lumOff val="16074"/>
                <a:alphaOff val="0"/>
                <a:shade val="93000"/>
                <a:satMod val="130000"/>
              </a:schemeClr>
            </a:gs>
            <a:gs pos="100000">
              <a:schemeClr val="accent6">
                <a:shade val="50000"/>
                <a:hueOff val="-184678"/>
                <a:satOff val="12312"/>
                <a:lumOff val="16074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50000"/>
              <a:hueOff val="-184678"/>
              <a:satOff val="12312"/>
              <a:lumOff val="1607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b="1" kern="1200" dirty="0" smtClean="0">
              <a:solidFill>
                <a:schemeClr val="tx1"/>
              </a:solidFill>
            </a:rPr>
            <a:t>1.8</a:t>
          </a:r>
          <a:endParaRPr lang="es-ES_tradnl" sz="2000" b="1" kern="1200" dirty="0">
            <a:solidFill>
              <a:schemeClr val="tx1"/>
            </a:solidFill>
          </a:endParaRPr>
        </a:p>
      </dsp:txBody>
      <dsp:txXfrm rot="-5400000">
        <a:off x="1" y="3790274"/>
        <a:ext cx="661561" cy="283526"/>
      </dsp:txXfrm>
    </dsp:sp>
    <dsp:sp modelId="{18CD0EA5-2E7B-C147-95A0-F4283B11CE72}">
      <dsp:nvSpPr>
        <dsp:cNvPr id="0" name=""/>
        <dsp:cNvSpPr/>
      </dsp:nvSpPr>
      <dsp:spPr>
        <a:xfrm rot="5400000">
          <a:off x="4245273" y="-259056"/>
          <a:ext cx="883981" cy="805140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shade val="50000"/>
              <a:hueOff val="-184678"/>
              <a:satOff val="12312"/>
              <a:lumOff val="1607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R" sz="2000" b="1" kern="1200" dirty="0" smtClean="0">
              <a:solidFill>
                <a:schemeClr val="tx1"/>
              </a:solidFill>
            </a:rPr>
            <a:t>Principios que regirán la política nacional en materia de gestión de los recursos hídricos, y deberán ser incorporados, en los planes de trabajo de las instituciones públicas relevantes </a:t>
          </a:r>
          <a:endParaRPr lang="es-ES_tradnl" sz="2000" b="1" kern="1200" dirty="0">
            <a:solidFill>
              <a:schemeClr val="tx1"/>
            </a:solidFill>
          </a:endParaRPr>
        </a:p>
      </dsp:txBody>
      <dsp:txXfrm rot="-5400000">
        <a:off x="661561" y="3367808"/>
        <a:ext cx="8008254" cy="7976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D724EB-E487-AD4D-AFD1-2E1CE85088F9}">
      <dsp:nvSpPr>
        <dsp:cNvPr id="0" name=""/>
        <dsp:cNvSpPr/>
      </dsp:nvSpPr>
      <dsp:spPr>
        <a:xfrm>
          <a:off x="0" y="15782"/>
          <a:ext cx="2376345" cy="1584224"/>
        </a:xfrm>
        <a:prstGeom prst="rect">
          <a:avLst/>
        </a:prstGeom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18504" r="18504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A5FED7B-0C51-1245-B6A8-84691ED55952}">
      <dsp:nvSpPr>
        <dsp:cNvPr id="0" name=""/>
        <dsp:cNvSpPr/>
      </dsp:nvSpPr>
      <dsp:spPr>
        <a:xfrm>
          <a:off x="2520266" y="1671964"/>
          <a:ext cx="5528079" cy="20795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b="1" kern="1200" dirty="0" smtClean="0"/>
            <a:t>Dicho simplemente, la suma de un estado de incertidumbre científica o tecnológica -ante la carencia, insuficiencia o inadecuación de la información y conocimientos científicos disponibles acerca de la causalidad, magnitud, probabilidad y naturaleza de la lesión- y la posibilidad o amenaza de un eventual daño serio e irreversible es igual o debe ser equivalente a una acción precautoria o anticipada, la que puede tener por contenido, incluso, la prohibición o eliminación de determinados productos, actividades o sustancias (Voto #2007-010822 Sala IV). </a:t>
          </a:r>
          <a:endParaRPr lang="es-ES_tradnl" sz="1400" b="1" kern="1200" dirty="0"/>
        </a:p>
      </dsp:txBody>
      <dsp:txXfrm>
        <a:off x="2520266" y="1671964"/>
        <a:ext cx="5528079" cy="2079548"/>
      </dsp:txXfrm>
    </dsp:sp>
    <dsp:sp modelId="{369F1847-290D-544E-8818-A9D22DB0B5FA}">
      <dsp:nvSpPr>
        <dsp:cNvPr id="0" name=""/>
        <dsp:cNvSpPr/>
      </dsp:nvSpPr>
      <dsp:spPr>
        <a:xfrm>
          <a:off x="2304256" y="1455935"/>
          <a:ext cx="808549" cy="808758"/>
        </a:xfrm>
        <a:prstGeom prst="halfFrame">
          <a:avLst>
            <a:gd name="adj1" fmla="val 25770"/>
            <a:gd name="adj2" fmla="val 25770"/>
          </a:avLst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</dsp:sp>
    <dsp:sp modelId="{A459AE87-E38F-A24F-B97F-1EBA8D8460D6}">
      <dsp:nvSpPr>
        <dsp:cNvPr id="0" name=""/>
        <dsp:cNvSpPr/>
      </dsp:nvSpPr>
      <dsp:spPr>
        <a:xfrm rot="5400000">
          <a:off x="7344713" y="1312024"/>
          <a:ext cx="808758" cy="808549"/>
        </a:xfrm>
        <a:prstGeom prst="halfFrame">
          <a:avLst>
            <a:gd name="adj1" fmla="val 25770"/>
            <a:gd name="adj2" fmla="val 25770"/>
          </a:avLst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</dsp:sp>
    <dsp:sp modelId="{D923F522-9B97-F849-A7A7-0910E58DBFC8}">
      <dsp:nvSpPr>
        <dsp:cNvPr id="0" name=""/>
        <dsp:cNvSpPr/>
      </dsp:nvSpPr>
      <dsp:spPr>
        <a:xfrm rot="16200000">
          <a:off x="2376161" y="3256241"/>
          <a:ext cx="808758" cy="808549"/>
        </a:xfrm>
        <a:prstGeom prst="halfFrame">
          <a:avLst>
            <a:gd name="adj1" fmla="val 25770"/>
            <a:gd name="adj2" fmla="val 25770"/>
          </a:avLst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</dsp:sp>
    <dsp:sp modelId="{DFCE1825-346D-6B48-A704-0DABF32EB733}">
      <dsp:nvSpPr>
        <dsp:cNvPr id="0" name=""/>
        <dsp:cNvSpPr/>
      </dsp:nvSpPr>
      <dsp:spPr>
        <a:xfrm rot="10800000">
          <a:off x="7272808" y="3256136"/>
          <a:ext cx="808549" cy="808758"/>
        </a:xfrm>
        <a:prstGeom prst="halfFrame">
          <a:avLst>
            <a:gd name="adj1" fmla="val 25770"/>
            <a:gd name="adj2" fmla="val 25770"/>
          </a:avLst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AE1430-9E08-D648-9E64-E8E318E8C3FA}">
      <dsp:nvSpPr>
        <dsp:cNvPr id="0" name=""/>
        <dsp:cNvSpPr/>
      </dsp:nvSpPr>
      <dsp:spPr>
        <a:xfrm>
          <a:off x="0" y="72013"/>
          <a:ext cx="1535928" cy="1064316"/>
        </a:xfrm>
        <a:prstGeom prst="rect">
          <a:avLst/>
        </a:prstGeom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15353" r="15353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AB1F42F-0B60-AD4D-A32F-BBADAA35647D}">
      <dsp:nvSpPr>
        <dsp:cNvPr id="0" name=""/>
        <dsp:cNvSpPr/>
      </dsp:nvSpPr>
      <dsp:spPr>
        <a:xfrm>
          <a:off x="278171" y="1563468"/>
          <a:ext cx="8156625" cy="21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b="1" kern="1200" dirty="0" smtClean="0"/>
            <a:t>Lo anterior supone una evaluación objetiva del riesgo y de la relación costo-beneficio de la omisión o acción precautoria a la luz de la evidencia científica disponible que permita concluir que ésta es insuficiente, ausente o inadecuada, de modo que el principio precautorio no puede justificar la adopción de medidas arbitrarias y eventualmente discriminatorias. De otra parte, la aplicación del principio precautorio no supone una fosilización del estado de cosas vigente, al momento de adoptar las acciones pertinentes, que impida el progreso y la innovación, puesto que, las medidas de intervención o restricción deben mantenerse vigentes en tanto la información científica sea incompleta o no concluyente y el riesgo de lesión sea serio e irreversible, por lo que admiten su revisión periódica a la luz del progreso científico. Asimismo, al disponerse las medidas de restricción o intervención se debe respetar el principio de proporcionalidad, de modo que sean proporcionadas al nivel de protección y a la magnitud del daño potencial o eventual. (Ibíd).</a:t>
          </a:r>
          <a:endParaRPr lang="es-ES_tradnl" sz="1600" b="1" kern="1200" dirty="0"/>
        </a:p>
      </dsp:txBody>
      <dsp:txXfrm>
        <a:off x="278171" y="1563468"/>
        <a:ext cx="8156625" cy="2100249"/>
      </dsp:txXfrm>
    </dsp:sp>
    <dsp:sp modelId="{95B74C59-2432-E64C-B135-7E25C47AD090}">
      <dsp:nvSpPr>
        <dsp:cNvPr id="0" name=""/>
        <dsp:cNvSpPr/>
      </dsp:nvSpPr>
      <dsp:spPr>
        <a:xfrm>
          <a:off x="-72011" y="1152128"/>
          <a:ext cx="780487" cy="835456"/>
        </a:xfrm>
        <a:prstGeom prst="halfFrame">
          <a:avLst>
            <a:gd name="adj1" fmla="val 25770"/>
            <a:gd name="adj2" fmla="val 25770"/>
          </a:avLst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</dsp:sp>
    <dsp:sp modelId="{8A986684-3CBE-6341-B73C-A596B3BF2759}">
      <dsp:nvSpPr>
        <dsp:cNvPr id="0" name=""/>
        <dsp:cNvSpPr/>
      </dsp:nvSpPr>
      <dsp:spPr>
        <a:xfrm rot="5400000">
          <a:off x="7965406" y="771543"/>
          <a:ext cx="835456" cy="780487"/>
        </a:xfrm>
        <a:prstGeom prst="halfFrame">
          <a:avLst>
            <a:gd name="adj1" fmla="val 25770"/>
            <a:gd name="adj2" fmla="val 25770"/>
          </a:avLst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</dsp:sp>
    <dsp:sp modelId="{0CB6ED0D-D37A-BD43-9A49-2928D50B2ABB}">
      <dsp:nvSpPr>
        <dsp:cNvPr id="0" name=""/>
        <dsp:cNvSpPr/>
      </dsp:nvSpPr>
      <dsp:spPr>
        <a:xfrm rot="16200000">
          <a:off x="-99487" y="3195835"/>
          <a:ext cx="835456" cy="780487"/>
        </a:xfrm>
        <a:prstGeom prst="halfFrame">
          <a:avLst>
            <a:gd name="adj1" fmla="val 25770"/>
            <a:gd name="adj2" fmla="val 25770"/>
          </a:avLst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</dsp:sp>
    <dsp:sp modelId="{12515EF6-50B7-EC45-BC23-5170D1DBFA94}">
      <dsp:nvSpPr>
        <dsp:cNvPr id="0" name=""/>
        <dsp:cNvSpPr/>
      </dsp:nvSpPr>
      <dsp:spPr>
        <a:xfrm rot="10800000">
          <a:off x="7992890" y="3196964"/>
          <a:ext cx="780487" cy="835456"/>
        </a:xfrm>
        <a:prstGeom prst="halfFrame">
          <a:avLst>
            <a:gd name="adj1" fmla="val 25770"/>
            <a:gd name="adj2" fmla="val 25770"/>
          </a:avLst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F363DD-E3E4-9A45-873C-68C3D6680B0E}">
      <dsp:nvSpPr>
        <dsp:cNvPr id="0" name=""/>
        <dsp:cNvSpPr/>
      </dsp:nvSpPr>
      <dsp:spPr>
        <a:xfrm>
          <a:off x="1045318" y="0"/>
          <a:ext cx="2275907" cy="1517266"/>
        </a:xfrm>
        <a:prstGeom prst="rect">
          <a:avLst/>
        </a:prstGeom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10707" r="10707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B253E9B-D69B-0640-8444-29142DADEB3D}">
      <dsp:nvSpPr>
        <dsp:cNvPr id="0" name=""/>
        <dsp:cNvSpPr/>
      </dsp:nvSpPr>
      <dsp:spPr>
        <a:xfrm>
          <a:off x="3416252" y="1612143"/>
          <a:ext cx="3224399" cy="1991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500" b="1" kern="1200" dirty="0" smtClean="0"/>
            <a:t>- Normas</a:t>
          </a:r>
        </a:p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500" b="1" kern="1200" dirty="0" smtClean="0"/>
            <a:t>- Actos Administrativos</a:t>
          </a:r>
          <a:endParaRPr lang="es-ES_tradnl" sz="3500" b="1" kern="1200" dirty="0"/>
        </a:p>
      </dsp:txBody>
      <dsp:txXfrm>
        <a:off x="3416252" y="1612143"/>
        <a:ext cx="3224399" cy="1991654"/>
      </dsp:txXfrm>
    </dsp:sp>
    <dsp:sp modelId="{28516AEA-52FD-4B42-8CCE-482AB9B1BE5B}">
      <dsp:nvSpPr>
        <dsp:cNvPr id="0" name=""/>
        <dsp:cNvSpPr/>
      </dsp:nvSpPr>
      <dsp:spPr>
        <a:xfrm>
          <a:off x="3131764" y="1327899"/>
          <a:ext cx="774375" cy="774575"/>
        </a:xfrm>
        <a:prstGeom prst="halfFrame">
          <a:avLst>
            <a:gd name="adj1" fmla="val 25770"/>
            <a:gd name="adj2" fmla="val 25770"/>
          </a:avLst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</dsp:sp>
    <dsp:sp modelId="{17D8EB5C-C5EC-224B-890E-153689DADE40}">
      <dsp:nvSpPr>
        <dsp:cNvPr id="0" name=""/>
        <dsp:cNvSpPr/>
      </dsp:nvSpPr>
      <dsp:spPr>
        <a:xfrm rot="5400000">
          <a:off x="6173093" y="1327999"/>
          <a:ext cx="774575" cy="774375"/>
        </a:xfrm>
        <a:prstGeom prst="halfFrame">
          <a:avLst>
            <a:gd name="adj1" fmla="val 25770"/>
            <a:gd name="adj2" fmla="val 25770"/>
          </a:avLst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</dsp:sp>
    <dsp:sp modelId="{B54AD87C-7CDB-F245-B1E5-FBF9B822587F}">
      <dsp:nvSpPr>
        <dsp:cNvPr id="0" name=""/>
        <dsp:cNvSpPr/>
      </dsp:nvSpPr>
      <dsp:spPr>
        <a:xfrm rot="16200000">
          <a:off x="3131664" y="3113956"/>
          <a:ext cx="774575" cy="774375"/>
        </a:xfrm>
        <a:prstGeom prst="halfFrame">
          <a:avLst>
            <a:gd name="adj1" fmla="val 25770"/>
            <a:gd name="adj2" fmla="val 25770"/>
          </a:avLst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</dsp:sp>
    <dsp:sp modelId="{639ECBBB-2355-C541-810F-6D5605EF4486}">
      <dsp:nvSpPr>
        <dsp:cNvPr id="0" name=""/>
        <dsp:cNvSpPr/>
      </dsp:nvSpPr>
      <dsp:spPr>
        <a:xfrm rot="10800000">
          <a:off x="6173194" y="3113856"/>
          <a:ext cx="774375" cy="774575"/>
        </a:xfrm>
        <a:prstGeom prst="halfFrame">
          <a:avLst>
            <a:gd name="adj1" fmla="val 25770"/>
            <a:gd name="adj2" fmla="val 25770"/>
          </a:avLst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AB5242-95DD-014C-8BA8-ADA7C11DDF9B}">
      <dsp:nvSpPr>
        <dsp:cNvPr id="0" name=""/>
        <dsp:cNvSpPr/>
      </dsp:nvSpPr>
      <dsp:spPr>
        <a:xfrm>
          <a:off x="3675830" y="1043781"/>
          <a:ext cx="1976437" cy="1976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300" b="1" kern="1200" dirty="0" smtClean="0"/>
            <a:t>Principio</a:t>
          </a:r>
          <a:endParaRPr lang="es-ES_tradnl" sz="3300" b="1" kern="1200" dirty="0"/>
        </a:p>
      </dsp:txBody>
      <dsp:txXfrm>
        <a:off x="3675830" y="1043781"/>
        <a:ext cx="1976437" cy="1976437"/>
      </dsp:txXfrm>
    </dsp:sp>
    <dsp:sp modelId="{4A5DE7E7-D2C3-CA4C-A77C-796D1AE7C977}">
      <dsp:nvSpPr>
        <dsp:cNvPr id="0" name=""/>
        <dsp:cNvSpPr/>
      </dsp:nvSpPr>
      <dsp:spPr>
        <a:xfrm>
          <a:off x="1014428" y="-1571"/>
          <a:ext cx="4067142" cy="4067142"/>
        </a:xfrm>
        <a:prstGeom prst="circularArrow">
          <a:avLst>
            <a:gd name="adj1" fmla="val 9476"/>
            <a:gd name="adj2" fmla="val 684342"/>
            <a:gd name="adj3" fmla="val 7853762"/>
            <a:gd name="adj4" fmla="val 2261896"/>
            <a:gd name="adj5" fmla="val 11055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6B06B25-1040-4946-9924-7F67C34528BA}">
      <dsp:nvSpPr>
        <dsp:cNvPr id="0" name=""/>
        <dsp:cNvSpPr/>
      </dsp:nvSpPr>
      <dsp:spPr>
        <a:xfrm>
          <a:off x="443732" y="1043781"/>
          <a:ext cx="1976437" cy="1976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300" b="1" kern="1200" dirty="0" smtClean="0"/>
            <a:t>Naturaleza del daño</a:t>
          </a:r>
          <a:endParaRPr lang="es-ES_tradnl" sz="3300" b="1" kern="1200" dirty="0"/>
        </a:p>
      </dsp:txBody>
      <dsp:txXfrm>
        <a:off x="443732" y="1043781"/>
        <a:ext cx="1976437" cy="1976437"/>
      </dsp:txXfrm>
    </dsp:sp>
    <dsp:sp modelId="{9279AFEE-AD26-4942-924F-E8802C770C12}">
      <dsp:nvSpPr>
        <dsp:cNvPr id="0" name=""/>
        <dsp:cNvSpPr/>
      </dsp:nvSpPr>
      <dsp:spPr>
        <a:xfrm>
          <a:off x="1014428" y="-1571"/>
          <a:ext cx="4067142" cy="4067142"/>
        </a:xfrm>
        <a:prstGeom prst="circularArrow">
          <a:avLst>
            <a:gd name="adj1" fmla="val 9476"/>
            <a:gd name="adj2" fmla="val 684342"/>
            <a:gd name="adj3" fmla="val 18653762"/>
            <a:gd name="adj4" fmla="val 13061896"/>
            <a:gd name="adj5" fmla="val 11055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58BE31-A8BE-5441-80CD-0ED7FF0ED5A4}">
      <dsp:nvSpPr>
        <dsp:cNvPr id="0" name=""/>
        <dsp:cNvSpPr/>
      </dsp:nvSpPr>
      <dsp:spPr>
        <a:xfrm rot="21300000">
          <a:off x="23865" y="1833588"/>
          <a:ext cx="7729133" cy="885102"/>
        </a:xfrm>
        <a:prstGeom prst="mathMinus">
          <a:avLst/>
        </a:prstGeom>
        <a:gradFill rotWithShape="0">
          <a:gsLst>
            <a:gs pos="0">
              <a:schemeClr val="accent6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B00E2C47-BF94-AA48-BACA-4BEC1F1439D5}">
      <dsp:nvSpPr>
        <dsp:cNvPr id="0" name=""/>
        <dsp:cNvSpPr/>
      </dsp:nvSpPr>
      <dsp:spPr>
        <a:xfrm>
          <a:off x="933223" y="227614"/>
          <a:ext cx="2333059" cy="1820912"/>
        </a:xfrm>
        <a:prstGeom prst="downArrow">
          <a:avLst/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84565E9-2CCA-DA47-ABC8-4E2250527631}">
      <dsp:nvSpPr>
        <dsp:cNvPr id="0" name=""/>
        <dsp:cNvSpPr/>
      </dsp:nvSpPr>
      <dsp:spPr>
        <a:xfrm>
          <a:off x="4121737" y="0"/>
          <a:ext cx="2488596" cy="1911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400" b="1" kern="1200" dirty="0" smtClean="0"/>
            <a:t>Riesgos ciertos, definidos e identificados</a:t>
          </a:r>
          <a:endParaRPr lang="es-ES_tradnl" sz="2400" b="1" kern="1200" dirty="0"/>
        </a:p>
      </dsp:txBody>
      <dsp:txXfrm>
        <a:off x="4121737" y="0"/>
        <a:ext cx="2488596" cy="1911957"/>
      </dsp:txXfrm>
    </dsp:sp>
    <dsp:sp modelId="{0FDF0963-8DD2-F248-91AB-056B88CEF7EE}">
      <dsp:nvSpPr>
        <dsp:cNvPr id="0" name=""/>
        <dsp:cNvSpPr/>
      </dsp:nvSpPr>
      <dsp:spPr>
        <a:xfrm>
          <a:off x="4320483" y="2536056"/>
          <a:ext cx="2333059" cy="1820912"/>
        </a:xfrm>
        <a:prstGeom prst="upArrow">
          <a:avLst/>
        </a:prstGeom>
        <a:gradFill rotWithShape="0">
          <a:gsLst>
            <a:gs pos="0">
              <a:schemeClr val="accent6">
                <a:shade val="80000"/>
                <a:hueOff val="-381691"/>
                <a:satOff val="17009"/>
                <a:lumOff val="23779"/>
                <a:alphaOff val="0"/>
                <a:shade val="51000"/>
                <a:satMod val="130000"/>
              </a:schemeClr>
            </a:gs>
            <a:gs pos="80000">
              <a:schemeClr val="accent6">
                <a:shade val="80000"/>
                <a:hueOff val="-381691"/>
                <a:satOff val="17009"/>
                <a:lumOff val="23779"/>
                <a:alphaOff val="0"/>
                <a:shade val="93000"/>
                <a:satMod val="130000"/>
              </a:schemeClr>
            </a:gs>
            <a:gs pos="100000">
              <a:schemeClr val="accent6">
                <a:shade val="80000"/>
                <a:hueOff val="-381691"/>
                <a:satOff val="17009"/>
                <a:lumOff val="2377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4A1CADB-D9CE-FB47-A045-AA8A5677C41E}">
      <dsp:nvSpPr>
        <dsp:cNvPr id="0" name=""/>
        <dsp:cNvSpPr/>
      </dsp:nvSpPr>
      <dsp:spPr>
        <a:xfrm>
          <a:off x="1166529" y="2640322"/>
          <a:ext cx="2488596" cy="1911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400" b="1" kern="1200" dirty="0" smtClean="0"/>
            <a:t>Riesgos inciertos: nivel de conocimiento científico</a:t>
          </a:r>
          <a:endParaRPr lang="es-ES_tradnl" sz="2400" b="1" kern="1200" dirty="0"/>
        </a:p>
      </dsp:txBody>
      <dsp:txXfrm>
        <a:off x="1166529" y="2640322"/>
        <a:ext cx="2488596" cy="191195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3D13E1-B221-C24C-91B3-50F9062E0C15}">
      <dsp:nvSpPr>
        <dsp:cNvPr id="0" name=""/>
        <dsp:cNvSpPr/>
      </dsp:nvSpPr>
      <dsp:spPr>
        <a:xfrm>
          <a:off x="2530496" y="172594"/>
          <a:ext cx="3425330" cy="1189572"/>
        </a:xfrm>
        <a:prstGeom prst="ellipse">
          <a:avLst/>
        </a:prstGeom>
        <a:solidFill>
          <a:schemeClr val="accent6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4920DB-C6FB-8342-A4AB-090A7ED2BD5D}">
      <dsp:nvSpPr>
        <dsp:cNvPr id="0" name=""/>
        <dsp:cNvSpPr/>
      </dsp:nvSpPr>
      <dsp:spPr>
        <a:xfrm>
          <a:off x="3916560" y="3085452"/>
          <a:ext cx="663823" cy="424847"/>
        </a:xfrm>
        <a:prstGeom prst="downArrow">
          <a:avLst/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8A808434-009A-1141-9C74-3836C6CAC56A}">
      <dsp:nvSpPr>
        <dsp:cNvPr id="0" name=""/>
        <dsp:cNvSpPr/>
      </dsp:nvSpPr>
      <dsp:spPr>
        <a:xfrm>
          <a:off x="2655295" y="3425330"/>
          <a:ext cx="3186354" cy="7965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800" b="1" kern="1200" dirty="0" smtClean="0"/>
            <a:t>???</a:t>
          </a:r>
          <a:endParaRPr lang="es-ES_tradnl" sz="2800" b="1" kern="1200" dirty="0"/>
        </a:p>
      </dsp:txBody>
      <dsp:txXfrm>
        <a:off x="2655295" y="3425330"/>
        <a:ext cx="3186354" cy="796588"/>
      </dsp:txXfrm>
    </dsp:sp>
    <dsp:sp modelId="{D8DE5B93-8404-9945-BA75-42C19C134B13}">
      <dsp:nvSpPr>
        <dsp:cNvPr id="0" name=""/>
        <dsp:cNvSpPr/>
      </dsp:nvSpPr>
      <dsp:spPr>
        <a:xfrm>
          <a:off x="3053589" y="238976"/>
          <a:ext cx="1858706" cy="1858706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b="1" kern="1200" dirty="0" smtClean="0"/>
            <a:t>Principio Precautorio</a:t>
          </a:r>
          <a:endParaRPr lang="es-ES_tradnl" sz="2000" b="1" kern="1200" dirty="0"/>
        </a:p>
      </dsp:txBody>
      <dsp:txXfrm>
        <a:off x="3325790" y="511177"/>
        <a:ext cx="1314304" cy="1314304"/>
      </dsp:txXfrm>
    </dsp:sp>
    <dsp:sp modelId="{8D9A6C33-61F5-DF4B-B0D3-762220AB8C45}">
      <dsp:nvSpPr>
        <dsp:cNvPr id="0" name=""/>
        <dsp:cNvSpPr/>
      </dsp:nvSpPr>
      <dsp:spPr>
        <a:xfrm>
          <a:off x="2389765" y="26552"/>
          <a:ext cx="3717413" cy="297393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FramedTextPicture">
  <dgm:title val=""/>
  <dgm:desc val=""/>
  <dgm:catLst>
    <dgm:cat type="picture" pri="20000"/>
    <dgm:cat type="pictureconvert" pri="20000"/>
  </dgm:catLst>
  <dgm:samp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grDir" val="tL"/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w" for="ch" forName="composite" refType="w"/>
      <dgm:constr type="h" for="ch" forName="composite" refType="h"/>
      <dgm:constr type="primFontSz" for="des" ptType="node" op="equ" val="65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/>
          <dgm:chPref/>
        </dgm:varLst>
        <dgm:alg type="composite">
          <dgm:param type="ar" val="1.5179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4017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.3535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8688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.3535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8688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if>
          <dgm:else name="Name6">
            <dgm:constrLst>
              <dgm:constr type="l" for="ch" forName="Image" refType="w" fact="0.6144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0482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5153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5153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else>
        </dgm:choos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tlFrame" styleLbl="node1">
          <dgm:alg type="sp"/>
          <dgm:shape xmlns:r="http://schemas.openxmlformats.org/officeDocument/2006/relationships" type="halfFrame" r:blip="">
            <dgm:adjLst>
              <dgm:adj idx="1" val="0.2577"/>
              <dgm:adj idx="2" val="0.2577"/>
            </dgm:adjLst>
          </dgm:shape>
          <dgm:presOf/>
        </dgm:layoutNode>
        <dgm:layoutNode name="trFrame" styleLbl="node1">
          <dgm:alg type="sp"/>
          <dgm:shape xmlns:r="http://schemas.openxmlformats.org/officeDocument/2006/relationships" rot="90" type="halfFrame" r:blip="">
            <dgm:adjLst>
              <dgm:adj idx="1" val="0.2577"/>
              <dgm:adj idx="2" val="0.2577"/>
            </dgm:adjLst>
          </dgm:shape>
          <dgm:presOf/>
        </dgm:layoutNode>
        <dgm:layoutNode name="blFrame" styleLbl="node1">
          <dgm:alg type="sp"/>
          <dgm:shape xmlns:r="http://schemas.openxmlformats.org/officeDocument/2006/relationships" rot="270" type="halfFrame" r:blip="">
            <dgm:adjLst>
              <dgm:adj idx="1" val="0.2577"/>
              <dgm:adj idx="2" val="0.2577"/>
            </dgm:adjLst>
          </dgm:shape>
          <dgm:presOf/>
        </dgm:layoutNode>
        <dgm:layoutNode name="brFrame" styleLbl="node1">
          <dgm:alg type="sp"/>
          <dgm:shape xmlns:r="http://schemas.openxmlformats.org/officeDocument/2006/relationships" rot="180" type="halfFrame" r:blip="">
            <dgm:adjLst>
              <dgm:adj idx="1" val="0.2577"/>
              <dgm:adj idx="2" val="0.2577"/>
            </dgm:adjLst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FramedTextPicture">
  <dgm:title val=""/>
  <dgm:desc val=""/>
  <dgm:catLst>
    <dgm:cat type="picture" pri="20000"/>
    <dgm:cat type="pictureconvert" pri="20000"/>
  </dgm:catLst>
  <dgm:samp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grDir" val="tL"/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w" for="ch" forName="composite" refType="w"/>
      <dgm:constr type="h" for="ch" forName="composite" refType="h"/>
      <dgm:constr type="primFontSz" for="des" ptType="node" op="equ" val="65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/>
          <dgm:chPref/>
        </dgm:varLst>
        <dgm:alg type="composite">
          <dgm:param type="ar" val="1.5179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4017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.3535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8688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.3535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8688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if>
          <dgm:else name="Name6">
            <dgm:constrLst>
              <dgm:constr type="l" for="ch" forName="Image" refType="w" fact="0.6144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0482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5153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5153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else>
        </dgm:choos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tlFrame" styleLbl="node1">
          <dgm:alg type="sp"/>
          <dgm:shape xmlns:r="http://schemas.openxmlformats.org/officeDocument/2006/relationships" type="halfFrame" r:blip="">
            <dgm:adjLst>
              <dgm:adj idx="1" val="0.2577"/>
              <dgm:adj idx="2" val="0.2577"/>
            </dgm:adjLst>
          </dgm:shape>
          <dgm:presOf/>
        </dgm:layoutNode>
        <dgm:layoutNode name="trFrame" styleLbl="node1">
          <dgm:alg type="sp"/>
          <dgm:shape xmlns:r="http://schemas.openxmlformats.org/officeDocument/2006/relationships" rot="90" type="halfFrame" r:blip="">
            <dgm:adjLst>
              <dgm:adj idx="1" val="0.2577"/>
              <dgm:adj idx="2" val="0.2577"/>
            </dgm:adjLst>
          </dgm:shape>
          <dgm:presOf/>
        </dgm:layoutNode>
        <dgm:layoutNode name="blFrame" styleLbl="node1">
          <dgm:alg type="sp"/>
          <dgm:shape xmlns:r="http://schemas.openxmlformats.org/officeDocument/2006/relationships" rot="270" type="halfFrame" r:blip="">
            <dgm:adjLst>
              <dgm:adj idx="1" val="0.2577"/>
              <dgm:adj idx="2" val="0.2577"/>
            </dgm:adjLst>
          </dgm:shape>
          <dgm:presOf/>
        </dgm:layoutNode>
        <dgm:layoutNode name="brFrame" styleLbl="node1">
          <dgm:alg type="sp"/>
          <dgm:shape xmlns:r="http://schemas.openxmlformats.org/officeDocument/2006/relationships" rot="180" type="halfFrame" r:blip="">
            <dgm:adjLst>
              <dgm:adj idx="1" val="0.2577"/>
              <dgm:adj idx="2" val="0.2577"/>
            </dgm:adjLst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FramedTextPicture">
  <dgm:title val=""/>
  <dgm:desc val=""/>
  <dgm:catLst>
    <dgm:cat type="picture" pri="20000"/>
    <dgm:cat type="pictureconvert" pri="20000"/>
  </dgm:catLst>
  <dgm:samp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grDir" val="tL"/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w" for="ch" forName="composite" refType="w"/>
      <dgm:constr type="h" for="ch" forName="composite" refType="h"/>
      <dgm:constr type="primFontSz" for="des" ptType="node" op="equ" val="65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/>
          <dgm:chPref/>
        </dgm:varLst>
        <dgm:alg type="composite">
          <dgm:param type="ar" val="1.5179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4017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.3535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8688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.3535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8688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if>
          <dgm:else name="Name6">
            <dgm:constrLst>
              <dgm:constr type="l" for="ch" forName="Image" refType="w" fact="0.6144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0482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5153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5153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else>
        </dgm:choos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tlFrame" styleLbl="node1">
          <dgm:alg type="sp"/>
          <dgm:shape xmlns:r="http://schemas.openxmlformats.org/officeDocument/2006/relationships" type="halfFrame" r:blip="">
            <dgm:adjLst>
              <dgm:adj idx="1" val="0.2577"/>
              <dgm:adj idx="2" val="0.2577"/>
            </dgm:adjLst>
          </dgm:shape>
          <dgm:presOf/>
        </dgm:layoutNode>
        <dgm:layoutNode name="trFrame" styleLbl="node1">
          <dgm:alg type="sp"/>
          <dgm:shape xmlns:r="http://schemas.openxmlformats.org/officeDocument/2006/relationships" rot="90" type="halfFrame" r:blip="">
            <dgm:adjLst>
              <dgm:adj idx="1" val="0.2577"/>
              <dgm:adj idx="2" val="0.2577"/>
            </dgm:adjLst>
          </dgm:shape>
          <dgm:presOf/>
        </dgm:layoutNode>
        <dgm:layoutNode name="blFrame" styleLbl="node1">
          <dgm:alg type="sp"/>
          <dgm:shape xmlns:r="http://schemas.openxmlformats.org/officeDocument/2006/relationships" rot="270" type="halfFrame" r:blip="">
            <dgm:adjLst>
              <dgm:adj idx="1" val="0.2577"/>
              <dgm:adj idx="2" val="0.2577"/>
            </dgm:adjLst>
          </dgm:shape>
          <dgm:presOf/>
        </dgm:layoutNode>
        <dgm:layoutNode name="brFrame" styleLbl="node1">
          <dgm:alg type="sp"/>
          <dgm:shape xmlns:r="http://schemas.openxmlformats.org/officeDocument/2006/relationships" rot="180" type="halfFrame" r:blip="">
            <dgm:adjLst>
              <dgm:adj idx="1" val="0.2577"/>
              <dgm:adj idx="2" val="0.2577"/>
            </dgm:adjLst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8EEE41-8DDF-2A46-A145-9CB47CF8836F}" type="datetimeFigureOut">
              <a:rPr lang="es-ES" smtClean="0"/>
              <a:t>10/1/14</a:t>
            </a:fld>
            <a:endParaRPr lang="es-ES_tradnl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23999-51D9-C44E-827D-A7F55CFE44F9}" type="slidenum">
              <a:rPr lang="es-ES_tradnl" smtClean="0"/>
              <a:t>‹Nr.›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143294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23999-51D9-C44E-827D-A7F55CFE44F9}" type="slidenum">
              <a:rPr lang="es-ES_tradnl" smtClean="0"/>
              <a:t>4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7014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BF3F7-3CFC-470C-869E-826363C68969}" type="datetimeFigureOut">
              <a:rPr lang="es-ES" smtClean="0"/>
              <a:t>10/1/14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E6D08-D988-41CF-AB61-CBEC1F477602}" type="slidenum">
              <a:rPr lang="es-ES" smtClean="0"/>
              <a:t>‹Nr.›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BF3F7-3CFC-470C-869E-826363C68969}" type="datetimeFigureOut">
              <a:rPr lang="es-ES" smtClean="0"/>
              <a:t>10/1/14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E6D08-D988-41CF-AB61-CBEC1F477602}" type="slidenum">
              <a:rPr lang="es-ES" smtClean="0"/>
              <a:t>‹Nr.›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BF3F7-3CFC-470C-869E-826363C68969}" type="datetimeFigureOut">
              <a:rPr lang="es-ES" smtClean="0"/>
              <a:t>10/1/14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E6D08-D988-41CF-AB61-CBEC1F477602}" type="slidenum">
              <a:rPr lang="es-ES" smtClean="0"/>
              <a:t>‹Nr.›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BF3F7-3CFC-470C-869E-826363C68969}" type="datetimeFigureOut">
              <a:rPr lang="es-ES" smtClean="0"/>
              <a:t>10/1/14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E6D08-D988-41CF-AB61-CBEC1F477602}" type="slidenum">
              <a:rPr lang="es-ES" smtClean="0"/>
              <a:t>‹Nr.›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BF3F7-3CFC-470C-869E-826363C68969}" type="datetimeFigureOut">
              <a:rPr lang="es-ES" smtClean="0"/>
              <a:t>10/1/14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E6D08-D988-41CF-AB61-CBEC1F477602}" type="slidenum">
              <a:rPr lang="es-ES" smtClean="0"/>
              <a:t>‹Nr.›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BF3F7-3CFC-470C-869E-826363C68969}" type="datetimeFigureOut">
              <a:rPr lang="es-ES" smtClean="0"/>
              <a:t>10/1/14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E6D08-D988-41CF-AB61-CBEC1F477602}" type="slidenum">
              <a:rPr lang="es-ES" smtClean="0"/>
              <a:t>‹Nr.›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BF3F7-3CFC-470C-869E-826363C68969}" type="datetimeFigureOut">
              <a:rPr lang="es-ES" smtClean="0"/>
              <a:t>10/1/14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E6D08-D988-41CF-AB61-CBEC1F477602}" type="slidenum">
              <a:rPr lang="es-ES" smtClean="0"/>
              <a:t>‹Nr.›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BF3F7-3CFC-470C-869E-826363C68969}" type="datetimeFigureOut">
              <a:rPr lang="es-ES" smtClean="0"/>
              <a:t>10/1/14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E6D08-D988-41CF-AB61-CBEC1F477602}" type="slidenum">
              <a:rPr lang="es-ES" smtClean="0"/>
              <a:t>‹Nr.›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BF3F7-3CFC-470C-869E-826363C68969}" type="datetimeFigureOut">
              <a:rPr lang="es-ES" smtClean="0"/>
              <a:t>10/1/14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E6D08-D988-41CF-AB61-CBEC1F477602}" type="slidenum">
              <a:rPr lang="es-ES" smtClean="0"/>
              <a:t>‹Nr.›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BF3F7-3CFC-470C-869E-826363C68969}" type="datetimeFigureOut">
              <a:rPr lang="es-ES" smtClean="0"/>
              <a:t>10/1/14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E6D08-D988-41CF-AB61-CBEC1F477602}" type="slidenum">
              <a:rPr lang="es-ES" smtClean="0"/>
              <a:t>‹Nr.›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dirty="0" smtClean="0"/>
              <a:t>Arrastre la imagen al marcador de posición o haga clic en el icono para agregar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BF3F7-3CFC-470C-869E-826363C68969}" type="datetimeFigureOut">
              <a:rPr lang="es-ES" smtClean="0"/>
              <a:t>10/1/14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E6D08-D988-41CF-AB61-CBEC1F477602}" type="slidenum">
              <a:rPr lang="es-ES" smtClean="0"/>
              <a:t>‹Nr.›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 descr="s5_header_bg-2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1" y="-27870"/>
            <a:ext cx="9143999" cy="5770740"/>
          </a:xfrm>
          <a:prstGeom prst="rect">
            <a:avLst/>
          </a:prstGeom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BF3F7-3CFC-470C-869E-826363C68969}" type="datetimeFigureOut">
              <a:rPr lang="es-ES" smtClean="0"/>
              <a:t>10/1/14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E6D08-D988-41CF-AB61-CBEC1F477602}" type="slidenum">
              <a:rPr lang="es-ES" smtClean="0"/>
              <a:t>‹Nr.›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4" Type="http://schemas.openxmlformats.org/officeDocument/2006/relationships/diagramQuickStyle" Target="../diagrams/quickStyle7.xml"/><Relationship Id="rId5" Type="http://schemas.openxmlformats.org/officeDocument/2006/relationships/diagramColors" Target="../diagrams/colors7.xml"/><Relationship Id="rId6" Type="http://schemas.microsoft.com/office/2007/relationships/diagramDrawing" Target="../diagrams/drawing7.xml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4" Type="http://schemas.openxmlformats.org/officeDocument/2006/relationships/diagramQuickStyle" Target="../diagrams/quickStyle8.xml"/><Relationship Id="rId5" Type="http://schemas.openxmlformats.org/officeDocument/2006/relationships/diagramColors" Target="../diagrams/colors8.xml"/><Relationship Id="rId6" Type="http://schemas.microsoft.com/office/2007/relationships/diagramDrawing" Target="../diagrams/drawing8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ES" b="1" dirty="0" smtClean="0"/>
              <a:t>Desarrollo Constitucional del Principio “In dubio pro natura”</a:t>
            </a:r>
            <a:endParaRPr lang="es-ES" b="1" dirty="0"/>
          </a:p>
        </p:txBody>
      </p:sp>
      <p:sp>
        <p:nvSpPr>
          <p:cNvPr id="4" name="CuadroTexto 3"/>
          <p:cNvSpPr txBox="1"/>
          <p:nvPr/>
        </p:nvSpPr>
        <p:spPr>
          <a:xfrm>
            <a:off x="5724128" y="3937620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b="1" dirty="0" smtClean="0"/>
              <a:t>Lic. Manuel Echeverría</a:t>
            </a:r>
            <a:endParaRPr lang="es-ES_tradnl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3912"/>
            <a:ext cx="8229600" cy="952500"/>
          </a:xfrm>
        </p:spPr>
        <p:txBody>
          <a:bodyPr>
            <a:normAutofit fontScale="90000"/>
          </a:bodyPr>
          <a:lstStyle/>
          <a:p>
            <a:r>
              <a:rPr lang="es-ES_tradnl" b="1" i="1" dirty="0" smtClean="0"/>
              <a:t>Principio preventivo vrs precautorio</a:t>
            </a:r>
            <a:endParaRPr lang="es-ES_tradnl" b="1" i="1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5774194"/>
              </p:ext>
            </p:extLst>
          </p:nvPr>
        </p:nvGraphicFramePr>
        <p:xfrm>
          <a:off x="827584" y="825500"/>
          <a:ext cx="7776864" cy="4552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8403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563979150"/>
              </p:ext>
            </p:extLst>
          </p:nvPr>
        </p:nvGraphicFramePr>
        <p:xfrm>
          <a:off x="467544" y="913284"/>
          <a:ext cx="8496944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ítulo 1"/>
          <p:cNvSpPr txBox="1">
            <a:spLocks/>
          </p:cNvSpPr>
          <p:nvPr/>
        </p:nvSpPr>
        <p:spPr>
          <a:xfrm>
            <a:off x="395536" y="23912"/>
            <a:ext cx="8229600" cy="9525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_tradnl" b="1" i="1" dirty="0" smtClean="0"/>
              <a:t>Residualidad</a:t>
            </a:r>
            <a:endParaRPr lang="es-ES_tradnl" b="1" i="1" dirty="0"/>
          </a:p>
        </p:txBody>
      </p:sp>
    </p:spTree>
    <p:extLst>
      <p:ext uri="{BB962C8B-B14F-4D97-AF65-F5344CB8AC3E}">
        <p14:creationId xmlns:p14="http://schemas.microsoft.com/office/powerpoint/2010/main" val="3305981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683568" y="2569468"/>
            <a:ext cx="8229600" cy="9525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b="1" i="1" dirty="0" smtClean="0"/>
              <a:t>Muchas Gracias</a:t>
            </a:r>
            <a:endParaRPr lang="es-ES_tradnl" b="1" i="1" dirty="0"/>
          </a:p>
        </p:txBody>
      </p:sp>
    </p:spTree>
    <p:extLst>
      <p:ext uri="{BB962C8B-B14F-4D97-AF65-F5344CB8AC3E}">
        <p14:creationId xmlns:p14="http://schemas.microsoft.com/office/powerpoint/2010/main" val="2482036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b="1" i="1" dirty="0" smtClean="0"/>
              <a:t>Inicios…</a:t>
            </a:r>
            <a:endParaRPr lang="es-ES" b="1" i="1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84807057"/>
              </p:ext>
            </p:extLst>
          </p:nvPr>
        </p:nvGraphicFramePr>
        <p:xfrm>
          <a:off x="1524000" y="8255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"/>
            <a:ext cx="8229600" cy="769268"/>
          </a:xfrm>
        </p:spPr>
        <p:txBody>
          <a:bodyPr/>
          <a:lstStyle/>
          <a:p>
            <a:pPr algn="l"/>
            <a:r>
              <a:rPr lang="es-ES_tradnl" b="1" i="1" dirty="0" smtClean="0"/>
              <a:t>Votos de la Sala Constitucional</a:t>
            </a:r>
            <a:endParaRPr lang="es-ES_tradnl" b="1" i="1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362673"/>
              </p:ext>
            </p:extLst>
          </p:nvPr>
        </p:nvGraphicFramePr>
        <p:xfrm>
          <a:off x="395536" y="913284"/>
          <a:ext cx="8640960" cy="367241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368152"/>
                <a:gridCol w="7272808"/>
              </a:tblGrid>
              <a:tr h="367241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>
                          <a:solidFill>
                            <a:schemeClr val="tx1"/>
                          </a:solidFill>
                        </a:rPr>
                        <a:t>AÑO</a:t>
                      </a:r>
                      <a:r>
                        <a:rPr lang="es-ES_tradnl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ES_tradnl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>
                          <a:solidFill>
                            <a:schemeClr val="tx1"/>
                          </a:solidFill>
                        </a:rPr>
                        <a:t>VOTO</a:t>
                      </a:r>
                      <a:endParaRPr lang="es-ES_tradnl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241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/>
                        <a:t>1995</a:t>
                      </a:r>
                      <a:endParaRPr lang="es-ES_tradnl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b="1" dirty="0" smtClean="0"/>
                        <a:t>#5893</a:t>
                      </a:r>
                      <a:endParaRPr lang="es-ES_tradnl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241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/>
                        <a:t>1999</a:t>
                      </a:r>
                      <a:endParaRPr lang="es-ES_tradnl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 smtClean="0"/>
                        <a:t>#2988, #07618  </a:t>
                      </a:r>
                      <a:endParaRPr lang="es-ES_tradnl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241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/>
                        <a:t>2000</a:t>
                      </a:r>
                      <a:endParaRPr lang="es-ES_tradnl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#8234 </a:t>
                      </a:r>
                      <a:endParaRPr lang="es-ES_tradnl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241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/>
                        <a:t>2001</a:t>
                      </a:r>
                      <a:endParaRPr lang="es-ES_tradnl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#5048, #7520, #10130   </a:t>
                      </a:r>
                      <a:endParaRPr lang="es-ES_tradnl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241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/>
                        <a:t>2002</a:t>
                      </a:r>
                      <a:endParaRPr lang="es-ES_tradnl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#2515, #4397, #5833, #6023, #6446    </a:t>
                      </a:r>
                      <a:endParaRPr lang="es-ES_tradnl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241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/>
                        <a:t>2003</a:t>
                      </a:r>
                      <a:endParaRPr lang="es-ES_tradnl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#6312, #6322, #7844, #11397     </a:t>
                      </a:r>
                      <a:endParaRPr lang="es-ES_tradnl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241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/>
                        <a:t>2004</a:t>
                      </a:r>
                      <a:endParaRPr lang="es-ES_tradnl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b="1" dirty="0" smtClean="0"/>
                        <a:t>#1915, #2473, #9927, #11884, #13414, #14404         </a:t>
                      </a:r>
                      <a:endParaRPr lang="es-ES_tradnl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241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/>
                        <a:t>2005</a:t>
                      </a:r>
                      <a:endParaRPr lang="es-ES_tradnl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b="1" dirty="0" smtClean="0"/>
                        <a:t>#113, #1173, #1572, #5790, #7516, #10968 , #15059, #17619         </a:t>
                      </a:r>
                      <a:endParaRPr lang="es-ES_tradnl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241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/>
                        <a:t>2006</a:t>
                      </a:r>
                      <a:endParaRPr lang="es-ES_tradnl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#1917 , #8001, #10973,</a:t>
                      </a:r>
                      <a:r>
                        <a:rPr lang="es-ES_tradnl" b="1" baseline="0" dirty="0" smtClean="0"/>
                        <a:t> #</a:t>
                      </a:r>
                      <a:r>
                        <a:rPr lang="es-ES_tradnl" b="1" dirty="0" smtClean="0"/>
                        <a:t>11470, #14421, #15239, #16031 , #16276, #18051 </a:t>
                      </a:r>
                      <a:endParaRPr lang="es-ES_tradnl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8021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"/>
            <a:ext cx="8229600" cy="769268"/>
          </a:xfrm>
        </p:spPr>
        <p:txBody>
          <a:bodyPr/>
          <a:lstStyle/>
          <a:p>
            <a:pPr algn="l"/>
            <a:r>
              <a:rPr lang="es-ES_tradnl" b="1" i="1" dirty="0" smtClean="0"/>
              <a:t>Votos de la Sala Constitucional</a:t>
            </a:r>
            <a:endParaRPr lang="es-ES_tradnl" b="1" i="1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899387"/>
              </p:ext>
            </p:extLst>
          </p:nvPr>
        </p:nvGraphicFramePr>
        <p:xfrm>
          <a:off x="395536" y="913284"/>
          <a:ext cx="8640960" cy="3850847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368152"/>
                <a:gridCol w="7272808"/>
              </a:tblGrid>
              <a:tr h="367241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>
                          <a:solidFill>
                            <a:schemeClr val="tx1"/>
                          </a:solidFill>
                        </a:rPr>
                        <a:t>AÑO</a:t>
                      </a:r>
                      <a:r>
                        <a:rPr lang="es-ES_tradnl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ES_tradnl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>
                          <a:solidFill>
                            <a:schemeClr val="tx1"/>
                          </a:solidFill>
                        </a:rPr>
                        <a:t>VOTO</a:t>
                      </a:r>
                      <a:endParaRPr lang="es-ES_tradnl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241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/>
                        <a:t>2007</a:t>
                      </a:r>
                      <a:endParaRPr lang="es-ES_tradnl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b="1" dirty="0" smtClean="0"/>
                        <a:t>#1689, #3406 , #3923, #6315,  #7137, #8098, #10578, #</a:t>
                      </a:r>
                      <a:r>
                        <a:rPr lang="es-ES_tradnl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10822, #</a:t>
                      </a:r>
                      <a:r>
                        <a:rPr lang="es-ES_tradnl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11510</a:t>
                      </a:r>
                      <a:r>
                        <a:rPr lang="es-ES_tradn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s-ES" b="1" baseline="0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s-ES" b="1" baseline="0" dirty="0" smtClean="0"/>
                        <a:t>#</a:t>
                      </a:r>
                      <a:r>
                        <a:rPr lang="es-ES" b="1" dirty="0" smtClean="0"/>
                        <a:t>13293, #13582, #16926, #17409, #17552, #18035, #18039, #18657  </a:t>
                      </a:r>
                      <a:endParaRPr lang="es-ES_tradnl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241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/>
                        <a:t>2008</a:t>
                      </a:r>
                      <a:endParaRPr lang="es-ES_tradnl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 smtClean="0"/>
                        <a:t>#2521, #3164, #4225, #4568,</a:t>
                      </a:r>
                      <a:r>
                        <a:rPr lang="es-ES" b="1" baseline="0" dirty="0" smtClean="0"/>
                        <a:t> #</a:t>
                      </a:r>
                      <a:r>
                        <a:rPr lang="es-ES" b="1" dirty="0" smtClean="0"/>
                        <a:t>6052 , #6053, #8075, #10372, #12109, #12113, #12676, #14092, #14093, #14129, #15760, #16563, #17618  </a:t>
                      </a:r>
                      <a:r>
                        <a:rPr lang="es-ES" b="1" baseline="0" dirty="0" smtClean="0"/>
                        <a:t> </a:t>
                      </a:r>
                      <a:r>
                        <a:rPr lang="es-ES" b="1" dirty="0" smtClean="0"/>
                        <a:t>         </a:t>
                      </a:r>
                      <a:r>
                        <a:rPr lang="es-ES" b="1" baseline="0" dirty="0" smtClean="0"/>
                        <a:t> </a:t>
                      </a:r>
                      <a:r>
                        <a:rPr lang="es-ES" b="1" dirty="0" smtClean="0"/>
                        <a:t> </a:t>
                      </a:r>
                      <a:endParaRPr lang="es-ES_tradnl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241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/>
                        <a:t>2009</a:t>
                      </a:r>
                      <a:endParaRPr lang="es-ES_tradnl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#262, #521,</a:t>
                      </a:r>
                      <a:r>
                        <a:rPr lang="es-ES_tradnl" b="1" baseline="0" dirty="0" smtClean="0"/>
                        <a:t> #</a:t>
                      </a:r>
                      <a:r>
                        <a:rPr lang="es-ES_tradnl" b="1" dirty="0" smtClean="0"/>
                        <a:t>2019, #</a:t>
                      </a:r>
                      <a:r>
                        <a:rPr lang="es-ES_tradnl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3684,</a:t>
                      </a:r>
                      <a:r>
                        <a:rPr lang="es-ES_tradnl" b="1" dirty="0" smtClean="0"/>
                        <a:t> #7005, #8958, #17155     </a:t>
                      </a:r>
                      <a:endParaRPr lang="es-ES_tradnl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241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/>
                        <a:t>2010</a:t>
                      </a:r>
                      <a:endParaRPr lang="es-ES_tradnl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#6922,</a:t>
                      </a:r>
                      <a:r>
                        <a:rPr lang="es-ES_tradnl" b="1" baseline="0" dirty="0" smtClean="0"/>
                        <a:t> #</a:t>
                      </a:r>
                      <a:r>
                        <a:rPr lang="es-ES_tradnl" b="1" dirty="0" smtClean="0"/>
                        <a:t>9375, #13099, #15445, #16943, #18855</a:t>
                      </a:r>
                      <a:r>
                        <a:rPr lang="es-ES_tradnl" b="1" baseline="0" dirty="0" smtClean="0"/>
                        <a:t> </a:t>
                      </a:r>
                      <a:r>
                        <a:rPr lang="es-ES_tradnl" b="1" dirty="0" smtClean="0"/>
                        <a:t>  </a:t>
                      </a:r>
                      <a:endParaRPr lang="es-ES_tradnl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241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/>
                        <a:t>2011</a:t>
                      </a:r>
                      <a:endParaRPr lang="es-ES_tradnl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#3114, #</a:t>
                      </a:r>
                      <a:r>
                        <a:rPr lang="es-ES_tradnl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5512</a:t>
                      </a:r>
                      <a:r>
                        <a:rPr lang="es-ES_tradn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s-ES_tradnl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#8003</a:t>
                      </a:r>
                      <a:r>
                        <a:rPr lang="es-ES_tradn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s-ES_tradnl" b="1" dirty="0" smtClean="0"/>
                        <a:t>#10418, #13096, #14596, 16316 </a:t>
                      </a:r>
                      <a:r>
                        <a:rPr lang="es-ES_tradnl" b="1" baseline="0" dirty="0" smtClean="0"/>
                        <a:t> </a:t>
                      </a:r>
                      <a:r>
                        <a:rPr lang="es-ES_tradnl" b="1" dirty="0" smtClean="0"/>
                        <a:t> </a:t>
                      </a:r>
                      <a:endParaRPr lang="es-ES_tradnl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241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/>
                        <a:t>2012</a:t>
                      </a:r>
                      <a:endParaRPr lang="es-ES_tradnl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#1283,</a:t>
                      </a:r>
                      <a:r>
                        <a:rPr lang="es-ES_tradnl" b="1" baseline="0" dirty="0" smtClean="0"/>
                        <a:t> #</a:t>
                      </a:r>
                      <a:r>
                        <a:rPr lang="es-ES_tradnl" b="1" dirty="0" smtClean="0"/>
                        <a:t>13389,</a:t>
                      </a:r>
                      <a:r>
                        <a:rPr lang="es-ES_tradnl" b="1" baseline="0" dirty="0" smtClean="0"/>
                        <a:t> #</a:t>
                      </a:r>
                      <a:r>
                        <a:rPr lang="es-ES_tradnl" b="1" dirty="0" smtClean="0"/>
                        <a:t>17743</a:t>
                      </a:r>
                      <a:endParaRPr lang="es-ES_tradnl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241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/>
                        <a:t>2013</a:t>
                      </a:r>
                      <a:endParaRPr lang="es-ES_tradnl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b="1" dirty="0" smtClean="0"/>
                        <a:t>#7934, #10293, #10540, #11525, #13815, #15005, #15347</a:t>
                      </a:r>
                      <a:endParaRPr lang="es-ES_tradnl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241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/>
                        <a:t>2014</a:t>
                      </a:r>
                      <a:endParaRPr lang="es-ES_tradnl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b="1" dirty="0" smtClean="0"/>
                        <a:t>#2520,</a:t>
                      </a:r>
                      <a:r>
                        <a:rPr lang="es-ES" b="1" baseline="0" dirty="0" smtClean="0"/>
                        <a:t> #</a:t>
                      </a:r>
                      <a:r>
                        <a:rPr lang="es-ES" b="1" dirty="0" smtClean="0"/>
                        <a:t>4243</a:t>
                      </a:r>
                      <a:endParaRPr lang="es-ES_tradnl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7968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-166836"/>
            <a:ext cx="8229600" cy="952500"/>
          </a:xfrm>
        </p:spPr>
        <p:txBody>
          <a:bodyPr/>
          <a:lstStyle/>
          <a:p>
            <a:pPr algn="l"/>
            <a:r>
              <a:rPr lang="es-ES_tradnl" b="1" i="1" dirty="0" smtClean="0"/>
              <a:t>Derecho Positivo</a:t>
            </a:r>
            <a:endParaRPr lang="es-ES_tradnl" b="1" i="1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881822821"/>
              </p:ext>
            </p:extLst>
          </p:nvPr>
        </p:nvGraphicFramePr>
        <p:xfrm>
          <a:off x="323528" y="608360"/>
          <a:ext cx="8712968" cy="4408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4847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-166836"/>
            <a:ext cx="8229600" cy="952500"/>
          </a:xfrm>
        </p:spPr>
        <p:txBody>
          <a:bodyPr/>
          <a:lstStyle/>
          <a:p>
            <a:pPr algn="l"/>
            <a:r>
              <a:rPr lang="es-ES_tradnl" b="1" i="1" dirty="0" smtClean="0"/>
              <a:t>Contenido y alcances</a:t>
            </a:r>
            <a:endParaRPr lang="es-ES_tradnl" b="1" i="1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72446897"/>
              </p:ext>
            </p:extLst>
          </p:nvPr>
        </p:nvGraphicFramePr>
        <p:xfrm>
          <a:off x="611560" y="825500"/>
          <a:ext cx="820891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8918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-238844"/>
            <a:ext cx="8229600" cy="952500"/>
          </a:xfrm>
        </p:spPr>
        <p:txBody>
          <a:bodyPr/>
          <a:lstStyle/>
          <a:p>
            <a:pPr algn="l"/>
            <a:r>
              <a:rPr lang="es-ES_tradnl" b="1" i="1" dirty="0" smtClean="0"/>
              <a:t>Límites</a:t>
            </a:r>
            <a:endParaRPr lang="es-ES_tradnl" b="1" i="1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448560478"/>
              </p:ext>
            </p:extLst>
          </p:nvPr>
        </p:nvGraphicFramePr>
        <p:xfrm>
          <a:off x="323528" y="625252"/>
          <a:ext cx="871296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8386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323528" y="-166836"/>
            <a:ext cx="8229600" cy="9525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_tradnl" b="1" i="1" dirty="0" smtClean="0"/>
              <a:t>Parámetro de Constitucionalidad</a:t>
            </a:r>
            <a:endParaRPr lang="es-ES_tradnl" b="1" i="1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587595187"/>
              </p:ext>
            </p:extLst>
          </p:nvPr>
        </p:nvGraphicFramePr>
        <p:xfrm>
          <a:off x="539552" y="769268"/>
          <a:ext cx="7992888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7534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323528" y="-166836"/>
            <a:ext cx="8229600" cy="9525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_tradnl" b="1" i="1" dirty="0" smtClean="0"/>
              <a:t>Principio precautorio y naturaleza del daño ambiental</a:t>
            </a:r>
            <a:endParaRPr lang="es-ES_tradnl" b="1" i="1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027922780"/>
              </p:ext>
            </p:extLst>
          </p:nvPr>
        </p:nvGraphicFramePr>
        <p:xfrm>
          <a:off x="1498600" y="10795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0147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theme/theme1.xml><?xml version="1.0" encoding="utf-8"?>
<a:theme xmlns:a="http://schemas.openxmlformats.org/drawingml/2006/main" name="IB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IBE1.potx</Template>
  <TotalTime>502</TotalTime>
  <Words>738</Words>
  <Application>Microsoft Macintosh PowerPoint</Application>
  <PresentationFormat>Presentación en pantalla (16:10)</PresentationFormat>
  <Paragraphs>74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IBE1</vt:lpstr>
      <vt:lpstr>Desarrollo Constitucional del Principio “In dubio pro natura”</vt:lpstr>
      <vt:lpstr>Inicios…</vt:lpstr>
      <vt:lpstr>Votos de la Sala Constitucional</vt:lpstr>
      <vt:lpstr>Votos de la Sala Constitucional</vt:lpstr>
      <vt:lpstr>Derecho Positivo</vt:lpstr>
      <vt:lpstr>Contenido y alcances</vt:lpstr>
      <vt:lpstr>Límites</vt:lpstr>
      <vt:lpstr>Presentación de PowerPoint</vt:lpstr>
      <vt:lpstr>Presentación de PowerPoint</vt:lpstr>
      <vt:lpstr>Principio preventivo vrs precautorio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Vargas</dc:creator>
  <cp:lastModifiedBy>Manuel Echeverría</cp:lastModifiedBy>
  <cp:revision>31</cp:revision>
  <dcterms:created xsi:type="dcterms:W3CDTF">2014-02-09T19:53:37Z</dcterms:created>
  <dcterms:modified xsi:type="dcterms:W3CDTF">2014-10-02T05:24:50Z</dcterms:modified>
</cp:coreProperties>
</file>