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notesSlides/notesSlide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57" r:id="rId2"/>
    <p:sldMasterId id="2147483880" r:id="rId3"/>
  </p:sldMasterIdLst>
  <p:notesMasterIdLst>
    <p:notesMasterId r:id="rId11"/>
  </p:notesMasterIdLst>
  <p:handoutMasterIdLst>
    <p:handoutMasterId r:id="rId12"/>
  </p:handoutMasterIdLst>
  <p:sldIdLst>
    <p:sldId id="467" r:id="rId4"/>
    <p:sldId id="468" r:id="rId5"/>
    <p:sldId id="472" r:id="rId6"/>
    <p:sldId id="470" r:id="rId7"/>
    <p:sldId id="471" r:id="rId8"/>
    <p:sldId id="473" r:id="rId9"/>
    <p:sldId id="474" r:id="rId10"/>
  </p:sldIdLst>
  <p:sldSz cx="9144000" cy="6858000" type="screen4x3"/>
  <p:notesSz cx="6858000" cy="9144000"/>
  <p:custDataLst>
    <p:tags r:id="rId13"/>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291" autoAdjust="0"/>
  </p:normalViewPr>
  <p:slideViewPr>
    <p:cSldViewPr>
      <p:cViewPr varScale="1">
        <p:scale>
          <a:sx n="72" d="100"/>
          <a:sy n="72" d="100"/>
        </p:scale>
        <p:origin x="1272" y="78"/>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gs" Target="tags/tag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E594F-A1C5-4C3A-8231-19FFA7201283}" type="doc">
      <dgm:prSet loTypeId="urn:microsoft.com/office/officeart/2005/8/layout/pyramid3" loCatId="pyramid" qsTypeId="urn:microsoft.com/office/officeart/2005/8/quickstyle/simple1" qsCatId="simple" csTypeId="urn:microsoft.com/office/officeart/2005/8/colors/accent1_2" csCatId="accent1" phldr="1"/>
      <dgm:spPr/>
    </dgm:pt>
    <dgm:pt modelId="{831E22CB-E51F-49E5-BDEE-69E34D32167E}">
      <dgm:prSet phldrT="[Text]"/>
      <dgm:spPr>
        <a:solidFill>
          <a:schemeClr val="bg2"/>
        </a:solidFill>
      </dgm:spPr>
      <dgm:t>
        <a:bodyPr/>
        <a:lstStyle/>
        <a:p>
          <a:endParaRPr lang="es-MX" dirty="0"/>
        </a:p>
      </dgm:t>
    </dgm:pt>
    <dgm:pt modelId="{F7410398-8979-4B8D-A0A2-2C1662730490}" type="parTrans" cxnId="{370BB790-5DB5-43F9-8BF1-F8B1FD2E364D}">
      <dgm:prSet/>
      <dgm:spPr/>
      <dgm:t>
        <a:bodyPr/>
        <a:lstStyle/>
        <a:p>
          <a:endParaRPr lang="es-MX"/>
        </a:p>
      </dgm:t>
    </dgm:pt>
    <dgm:pt modelId="{9F33DA9D-3568-427C-BB5B-840F5097C3B1}" type="sibTrans" cxnId="{370BB790-5DB5-43F9-8BF1-F8B1FD2E364D}">
      <dgm:prSet/>
      <dgm:spPr/>
      <dgm:t>
        <a:bodyPr/>
        <a:lstStyle/>
        <a:p>
          <a:endParaRPr lang="es-MX"/>
        </a:p>
      </dgm:t>
    </dgm:pt>
    <dgm:pt modelId="{350AAAB2-FDE3-4504-8451-C3D1E29D5409}">
      <dgm:prSet phldrT="[Text]"/>
      <dgm:spPr>
        <a:solidFill>
          <a:schemeClr val="bg2"/>
        </a:solidFill>
      </dgm:spPr>
      <dgm:t>
        <a:bodyPr/>
        <a:lstStyle/>
        <a:p>
          <a:endParaRPr lang="es-MX" dirty="0"/>
        </a:p>
      </dgm:t>
    </dgm:pt>
    <dgm:pt modelId="{FC887F55-3298-49A5-AECE-D29F150A4408}" type="parTrans" cxnId="{C5BA1275-FEAB-43A1-AB50-8A60D7CFA3F1}">
      <dgm:prSet/>
      <dgm:spPr/>
      <dgm:t>
        <a:bodyPr/>
        <a:lstStyle/>
        <a:p>
          <a:endParaRPr lang="es-MX"/>
        </a:p>
      </dgm:t>
    </dgm:pt>
    <dgm:pt modelId="{6E56B9CF-3AAF-468A-8D87-C13C82206833}" type="sibTrans" cxnId="{C5BA1275-FEAB-43A1-AB50-8A60D7CFA3F1}">
      <dgm:prSet/>
      <dgm:spPr/>
      <dgm:t>
        <a:bodyPr/>
        <a:lstStyle/>
        <a:p>
          <a:endParaRPr lang="es-MX"/>
        </a:p>
      </dgm:t>
    </dgm:pt>
    <dgm:pt modelId="{EE43D2D4-65DB-43B0-BA62-18FF42FF0A8B}">
      <dgm:prSet phldrT="[Text]"/>
      <dgm:spPr>
        <a:solidFill>
          <a:schemeClr val="bg2"/>
        </a:solidFill>
      </dgm:spPr>
      <dgm:t>
        <a:bodyPr/>
        <a:lstStyle/>
        <a:p>
          <a:endParaRPr lang="es-MX" dirty="0"/>
        </a:p>
      </dgm:t>
    </dgm:pt>
    <dgm:pt modelId="{1976EB37-1C69-4C76-8699-74EE6E23B38B}" type="parTrans" cxnId="{FC0A1B74-BF79-4D5A-84FC-34866697C956}">
      <dgm:prSet/>
      <dgm:spPr/>
      <dgm:t>
        <a:bodyPr/>
        <a:lstStyle/>
        <a:p>
          <a:endParaRPr lang="es-MX"/>
        </a:p>
      </dgm:t>
    </dgm:pt>
    <dgm:pt modelId="{51C9F238-00A0-4CBC-AD5C-73419D65FC67}" type="sibTrans" cxnId="{FC0A1B74-BF79-4D5A-84FC-34866697C956}">
      <dgm:prSet/>
      <dgm:spPr/>
      <dgm:t>
        <a:bodyPr/>
        <a:lstStyle/>
        <a:p>
          <a:endParaRPr lang="es-MX"/>
        </a:p>
      </dgm:t>
    </dgm:pt>
    <dgm:pt modelId="{60548DD6-F793-4DE8-9BEE-7749D8F05BB6}">
      <dgm:prSet/>
      <dgm:spPr>
        <a:solidFill>
          <a:schemeClr val="bg2"/>
        </a:solidFill>
      </dgm:spPr>
      <dgm:t>
        <a:bodyPr/>
        <a:lstStyle/>
        <a:p>
          <a:endParaRPr lang="es-MX" dirty="0"/>
        </a:p>
      </dgm:t>
    </dgm:pt>
    <dgm:pt modelId="{BE24A0DB-7E83-4673-BBA1-16ACFB2D21E0}" type="parTrans" cxnId="{B6299F3D-40FC-4F1E-8C33-898D4BA22F23}">
      <dgm:prSet/>
      <dgm:spPr/>
      <dgm:t>
        <a:bodyPr/>
        <a:lstStyle/>
        <a:p>
          <a:endParaRPr lang="es-MX"/>
        </a:p>
      </dgm:t>
    </dgm:pt>
    <dgm:pt modelId="{3E54C55D-E491-46DA-BEBF-729B2E41DE77}" type="sibTrans" cxnId="{B6299F3D-40FC-4F1E-8C33-898D4BA22F23}">
      <dgm:prSet/>
      <dgm:spPr/>
      <dgm:t>
        <a:bodyPr/>
        <a:lstStyle/>
        <a:p>
          <a:endParaRPr lang="es-MX"/>
        </a:p>
      </dgm:t>
    </dgm:pt>
    <dgm:pt modelId="{582EE80B-AAA8-450D-ADCE-0A599028327D}">
      <dgm:prSet/>
      <dgm:spPr>
        <a:solidFill>
          <a:schemeClr val="bg2"/>
        </a:solidFill>
      </dgm:spPr>
      <dgm:t>
        <a:bodyPr/>
        <a:lstStyle/>
        <a:p>
          <a:endParaRPr lang="es-MX" dirty="0"/>
        </a:p>
      </dgm:t>
    </dgm:pt>
    <dgm:pt modelId="{C6583A7C-7B68-4073-8C30-3FA83EEDF853}" type="parTrans" cxnId="{EC6EF8EC-C649-4898-9D99-4410F9777AB7}">
      <dgm:prSet/>
      <dgm:spPr/>
      <dgm:t>
        <a:bodyPr/>
        <a:lstStyle/>
        <a:p>
          <a:endParaRPr lang="es-MX"/>
        </a:p>
      </dgm:t>
    </dgm:pt>
    <dgm:pt modelId="{3B65A052-8F7B-44B7-9F15-9C6A1C08920A}" type="sibTrans" cxnId="{EC6EF8EC-C649-4898-9D99-4410F9777AB7}">
      <dgm:prSet/>
      <dgm:spPr/>
      <dgm:t>
        <a:bodyPr/>
        <a:lstStyle/>
        <a:p>
          <a:endParaRPr lang="es-MX"/>
        </a:p>
      </dgm:t>
    </dgm:pt>
    <dgm:pt modelId="{92A3E5B5-C42C-4D60-98A3-94416B1D7A6B}" type="pres">
      <dgm:prSet presAssocID="{873E594F-A1C5-4C3A-8231-19FFA7201283}" presName="Name0" presStyleCnt="0">
        <dgm:presLayoutVars>
          <dgm:dir/>
          <dgm:animLvl val="lvl"/>
          <dgm:resizeHandles val="exact"/>
        </dgm:presLayoutVars>
      </dgm:prSet>
      <dgm:spPr/>
    </dgm:pt>
    <dgm:pt modelId="{E62609BD-8FC6-464A-AEC7-26D4845FEDB7}" type="pres">
      <dgm:prSet presAssocID="{831E22CB-E51F-49E5-BDEE-69E34D32167E}" presName="Name8" presStyleCnt="0"/>
      <dgm:spPr/>
    </dgm:pt>
    <dgm:pt modelId="{510E5F0E-9B21-4FD2-BFF5-9E11E83A50B3}" type="pres">
      <dgm:prSet presAssocID="{831E22CB-E51F-49E5-BDEE-69E34D32167E}" presName="level" presStyleLbl="node1" presStyleIdx="0" presStyleCnt="5">
        <dgm:presLayoutVars>
          <dgm:chMax val="1"/>
          <dgm:bulletEnabled val="1"/>
        </dgm:presLayoutVars>
      </dgm:prSet>
      <dgm:spPr/>
    </dgm:pt>
    <dgm:pt modelId="{AB9765BA-01C0-4B2C-880B-C2A21BE0EB31}" type="pres">
      <dgm:prSet presAssocID="{831E22CB-E51F-49E5-BDEE-69E34D32167E}" presName="levelTx" presStyleLbl="revTx" presStyleIdx="0" presStyleCnt="0">
        <dgm:presLayoutVars>
          <dgm:chMax val="1"/>
          <dgm:bulletEnabled val="1"/>
        </dgm:presLayoutVars>
      </dgm:prSet>
      <dgm:spPr/>
    </dgm:pt>
    <dgm:pt modelId="{B62B6E14-9B98-496C-9846-DEC4CCE9E627}" type="pres">
      <dgm:prSet presAssocID="{350AAAB2-FDE3-4504-8451-C3D1E29D5409}" presName="Name8" presStyleCnt="0"/>
      <dgm:spPr/>
    </dgm:pt>
    <dgm:pt modelId="{BCEB0F18-5220-4AB9-A27F-AF3720DE4DC4}" type="pres">
      <dgm:prSet presAssocID="{350AAAB2-FDE3-4504-8451-C3D1E29D5409}" presName="level" presStyleLbl="node1" presStyleIdx="1" presStyleCnt="5">
        <dgm:presLayoutVars>
          <dgm:chMax val="1"/>
          <dgm:bulletEnabled val="1"/>
        </dgm:presLayoutVars>
      </dgm:prSet>
      <dgm:spPr/>
    </dgm:pt>
    <dgm:pt modelId="{D9F3EFA9-5BF9-47D2-8261-82F988A0F469}" type="pres">
      <dgm:prSet presAssocID="{350AAAB2-FDE3-4504-8451-C3D1E29D5409}" presName="levelTx" presStyleLbl="revTx" presStyleIdx="0" presStyleCnt="0">
        <dgm:presLayoutVars>
          <dgm:chMax val="1"/>
          <dgm:bulletEnabled val="1"/>
        </dgm:presLayoutVars>
      </dgm:prSet>
      <dgm:spPr/>
    </dgm:pt>
    <dgm:pt modelId="{9139BA5C-EEDD-4460-BAB7-A1C474B6D630}" type="pres">
      <dgm:prSet presAssocID="{60548DD6-F793-4DE8-9BEE-7749D8F05BB6}" presName="Name8" presStyleCnt="0"/>
      <dgm:spPr/>
    </dgm:pt>
    <dgm:pt modelId="{99CD36E9-179F-4B86-A79C-5B87D9C8B4A8}" type="pres">
      <dgm:prSet presAssocID="{60548DD6-F793-4DE8-9BEE-7749D8F05BB6}" presName="level" presStyleLbl="node1" presStyleIdx="2" presStyleCnt="5">
        <dgm:presLayoutVars>
          <dgm:chMax val="1"/>
          <dgm:bulletEnabled val="1"/>
        </dgm:presLayoutVars>
      </dgm:prSet>
      <dgm:spPr/>
    </dgm:pt>
    <dgm:pt modelId="{51E5ECF3-4433-4437-99BD-AD7128CEECF6}" type="pres">
      <dgm:prSet presAssocID="{60548DD6-F793-4DE8-9BEE-7749D8F05BB6}" presName="levelTx" presStyleLbl="revTx" presStyleIdx="0" presStyleCnt="0">
        <dgm:presLayoutVars>
          <dgm:chMax val="1"/>
          <dgm:bulletEnabled val="1"/>
        </dgm:presLayoutVars>
      </dgm:prSet>
      <dgm:spPr/>
    </dgm:pt>
    <dgm:pt modelId="{96DD1B8E-26E2-4E47-8A48-A485EE0EAC1E}" type="pres">
      <dgm:prSet presAssocID="{EE43D2D4-65DB-43B0-BA62-18FF42FF0A8B}" presName="Name8" presStyleCnt="0"/>
      <dgm:spPr/>
    </dgm:pt>
    <dgm:pt modelId="{FAAC8EEE-FEB6-4DDD-9C86-18B57AA75398}" type="pres">
      <dgm:prSet presAssocID="{EE43D2D4-65DB-43B0-BA62-18FF42FF0A8B}" presName="level" presStyleLbl="node1" presStyleIdx="3" presStyleCnt="5">
        <dgm:presLayoutVars>
          <dgm:chMax val="1"/>
          <dgm:bulletEnabled val="1"/>
        </dgm:presLayoutVars>
      </dgm:prSet>
      <dgm:spPr/>
    </dgm:pt>
    <dgm:pt modelId="{6193BF4D-A88A-407F-B5A5-CA49E29B9B1B}" type="pres">
      <dgm:prSet presAssocID="{EE43D2D4-65DB-43B0-BA62-18FF42FF0A8B}" presName="levelTx" presStyleLbl="revTx" presStyleIdx="0" presStyleCnt="0">
        <dgm:presLayoutVars>
          <dgm:chMax val="1"/>
          <dgm:bulletEnabled val="1"/>
        </dgm:presLayoutVars>
      </dgm:prSet>
      <dgm:spPr/>
    </dgm:pt>
    <dgm:pt modelId="{4566F20E-3433-4A73-A557-9D9866CB901E}" type="pres">
      <dgm:prSet presAssocID="{582EE80B-AAA8-450D-ADCE-0A599028327D}" presName="Name8" presStyleCnt="0"/>
      <dgm:spPr/>
    </dgm:pt>
    <dgm:pt modelId="{6F0CC638-F939-4918-83B4-4103AB058655}" type="pres">
      <dgm:prSet presAssocID="{582EE80B-AAA8-450D-ADCE-0A599028327D}" presName="level" presStyleLbl="node1" presStyleIdx="4" presStyleCnt="5">
        <dgm:presLayoutVars>
          <dgm:chMax val="1"/>
          <dgm:bulletEnabled val="1"/>
        </dgm:presLayoutVars>
      </dgm:prSet>
      <dgm:spPr/>
    </dgm:pt>
    <dgm:pt modelId="{70628981-5DDA-418D-88A8-972DA4E0DE2D}" type="pres">
      <dgm:prSet presAssocID="{582EE80B-AAA8-450D-ADCE-0A599028327D}" presName="levelTx" presStyleLbl="revTx" presStyleIdx="0" presStyleCnt="0">
        <dgm:presLayoutVars>
          <dgm:chMax val="1"/>
          <dgm:bulletEnabled val="1"/>
        </dgm:presLayoutVars>
      </dgm:prSet>
      <dgm:spPr/>
    </dgm:pt>
  </dgm:ptLst>
  <dgm:cxnLst>
    <dgm:cxn modelId="{726D8C0B-63E4-4110-98C9-96E37E0FF183}" type="presOf" srcId="{60548DD6-F793-4DE8-9BEE-7749D8F05BB6}" destId="{51E5ECF3-4433-4437-99BD-AD7128CEECF6}" srcOrd="1" destOrd="0" presId="urn:microsoft.com/office/officeart/2005/8/layout/pyramid3"/>
    <dgm:cxn modelId="{0BE4F615-F515-4C08-A26F-B008EE02911D}" type="presOf" srcId="{350AAAB2-FDE3-4504-8451-C3D1E29D5409}" destId="{BCEB0F18-5220-4AB9-A27F-AF3720DE4DC4}" srcOrd="0" destOrd="0" presId="urn:microsoft.com/office/officeart/2005/8/layout/pyramid3"/>
    <dgm:cxn modelId="{B6299F3D-40FC-4F1E-8C33-898D4BA22F23}" srcId="{873E594F-A1C5-4C3A-8231-19FFA7201283}" destId="{60548DD6-F793-4DE8-9BEE-7749D8F05BB6}" srcOrd="2" destOrd="0" parTransId="{BE24A0DB-7E83-4673-BBA1-16ACFB2D21E0}" sibTransId="{3E54C55D-E491-46DA-BEBF-729B2E41DE77}"/>
    <dgm:cxn modelId="{835F6C5F-3A88-4B4D-88A8-2A3BCA295295}" type="presOf" srcId="{60548DD6-F793-4DE8-9BEE-7749D8F05BB6}" destId="{99CD36E9-179F-4B86-A79C-5B87D9C8B4A8}" srcOrd="0" destOrd="0" presId="urn:microsoft.com/office/officeart/2005/8/layout/pyramid3"/>
    <dgm:cxn modelId="{0794314F-7DAF-405F-9CB3-B82BD633BA6B}" type="presOf" srcId="{873E594F-A1C5-4C3A-8231-19FFA7201283}" destId="{92A3E5B5-C42C-4D60-98A3-94416B1D7A6B}" srcOrd="0" destOrd="0" presId="urn:microsoft.com/office/officeart/2005/8/layout/pyramid3"/>
    <dgm:cxn modelId="{87B33C73-6764-49E8-A8D1-C0912A32D15B}" type="presOf" srcId="{582EE80B-AAA8-450D-ADCE-0A599028327D}" destId="{70628981-5DDA-418D-88A8-972DA4E0DE2D}" srcOrd="1" destOrd="0" presId="urn:microsoft.com/office/officeart/2005/8/layout/pyramid3"/>
    <dgm:cxn modelId="{FC0A1B74-BF79-4D5A-84FC-34866697C956}" srcId="{873E594F-A1C5-4C3A-8231-19FFA7201283}" destId="{EE43D2D4-65DB-43B0-BA62-18FF42FF0A8B}" srcOrd="3" destOrd="0" parTransId="{1976EB37-1C69-4C76-8699-74EE6E23B38B}" sibTransId="{51C9F238-00A0-4CBC-AD5C-73419D65FC67}"/>
    <dgm:cxn modelId="{C5BA1275-FEAB-43A1-AB50-8A60D7CFA3F1}" srcId="{873E594F-A1C5-4C3A-8231-19FFA7201283}" destId="{350AAAB2-FDE3-4504-8451-C3D1E29D5409}" srcOrd="1" destOrd="0" parTransId="{FC887F55-3298-49A5-AECE-D29F150A4408}" sibTransId="{6E56B9CF-3AAF-468A-8D87-C13C82206833}"/>
    <dgm:cxn modelId="{370BB790-5DB5-43F9-8BF1-F8B1FD2E364D}" srcId="{873E594F-A1C5-4C3A-8231-19FFA7201283}" destId="{831E22CB-E51F-49E5-BDEE-69E34D32167E}" srcOrd="0" destOrd="0" parTransId="{F7410398-8979-4B8D-A0A2-2C1662730490}" sibTransId="{9F33DA9D-3568-427C-BB5B-840F5097C3B1}"/>
    <dgm:cxn modelId="{BA5D4994-54E9-4B12-AACF-21CAECCB364D}" type="presOf" srcId="{350AAAB2-FDE3-4504-8451-C3D1E29D5409}" destId="{D9F3EFA9-5BF9-47D2-8261-82F988A0F469}" srcOrd="1" destOrd="0" presId="urn:microsoft.com/office/officeart/2005/8/layout/pyramid3"/>
    <dgm:cxn modelId="{EFC61FA2-C12B-400D-99D1-06EEE82F9BD9}" type="presOf" srcId="{EE43D2D4-65DB-43B0-BA62-18FF42FF0A8B}" destId="{FAAC8EEE-FEB6-4DDD-9C86-18B57AA75398}" srcOrd="0" destOrd="0" presId="urn:microsoft.com/office/officeart/2005/8/layout/pyramid3"/>
    <dgm:cxn modelId="{71543EA4-A6E7-4272-89AF-6B81C4D1A9C3}" type="presOf" srcId="{831E22CB-E51F-49E5-BDEE-69E34D32167E}" destId="{AB9765BA-01C0-4B2C-880B-C2A21BE0EB31}" srcOrd="1" destOrd="0" presId="urn:microsoft.com/office/officeart/2005/8/layout/pyramid3"/>
    <dgm:cxn modelId="{F9B4BFAB-0376-4C35-9EF0-B486BF2ECD5F}" type="presOf" srcId="{EE43D2D4-65DB-43B0-BA62-18FF42FF0A8B}" destId="{6193BF4D-A88A-407F-B5A5-CA49E29B9B1B}" srcOrd="1" destOrd="0" presId="urn:microsoft.com/office/officeart/2005/8/layout/pyramid3"/>
    <dgm:cxn modelId="{42609BD3-2FF4-479D-A0A5-D470B1572768}" type="presOf" srcId="{831E22CB-E51F-49E5-BDEE-69E34D32167E}" destId="{510E5F0E-9B21-4FD2-BFF5-9E11E83A50B3}" srcOrd="0" destOrd="0" presId="urn:microsoft.com/office/officeart/2005/8/layout/pyramid3"/>
    <dgm:cxn modelId="{C874FED3-9E32-47BF-B701-473404968913}" type="presOf" srcId="{582EE80B-AAA8-450D-ADCE-0A599028327D}" destId="{6F0CC638-F939-4918-83B4-4103AB058655}" srcOrd="0" destOrd="0" presId="urn:microsoft.com/office/officeart/2005/8/layout/pyramid3"/>
    <dgm:cxn modelId="{EC6EF8EC-C649-4898-9D99-4410F9777AB7}" srcId="{873E594F-A1C5-4C3A-8231-19FFA7201283}" destId="{582EE80B-AAA8-450D-ADCE-0A599028327D}" srcOrd="4" destOrd="0" parTransId="{C6583A7C-7B68-4073-8C30-3FA83EEDF853}" sibTransId="{3B65A052-8F7B-44B7-9F15-9C6A1C08920A}"/>
    <dgm:cxn modelId="{93CDD4D3-60FC-4A05-A6B2-17805916729A}" type="presParOf" srcId="{92A3E5B5-C42C-4D60-98A3-94416B1D7A6B}" destId="{E62609BD-8FC6-464A-AEC7-26D4845FEDB7}" srcOrd="0" destOrd="0" presId="urn:microsoft.com/office/officeart/2005/8/layout/pyramid3"/>
    <dgm:cxn modelId="{EF41C6D3-2F2B-4E83-8FA5-70EA27DF803F}" type="presParOf" srcId="{E62609BD-8FC6-464A-AEC7-26D4845FEDB7}" destId="{510E5F0E-9B21-4FD2-BFF5-9E11E83A50B3}" srcOrd="0" destOrd="0" presId="urn:microsoft.com/office/officeart/2005/8/layout/pyramid3"/>
    <dgm:cxn modelId="{CA255403-9417-4B11-BE9E-B62BBE442FCA}" type="presParOf" srcId="{E62609BD-8FC6-464A-AEC7-26D4845FEDB7}" destId="{AB9765BA-01C0-4B2C-880B-C2A21BE0EB31}" srcOrd="1" destOrd="0" presId="urn:microsoft.com/office/officeart/2005/8/layout/pyramid3"/>
    <dgm:cxn modelId="{C0008A64-69A0-4F9F-B01F-7620FCF77821}" type="presParOf" srcId="{92A3E5B5-C42C-4D60-98A3-94416B1D7A6B}" destId="{B62B6E14-9B98-496C-9846-DEC4CCE9E627}" srcOrd="1" destOrd="0" presId="urn:microsoft.com/office/officeart/2005/8/layout/pyramid3"/>
    <dgm:cxn modelId="{AB75022D-FED1-4E6A-BF7A-0002109AD215}" type="presParOf" srcId="{B62B6E14-9B98-496C-9846-DEC4CCE9E627}" destId="{BCEB0F18-5220-4AB9-A27F-AF3720DE4DC4}" srcOrd="0" destOrd="0" presId="urn:microsoft.com/office/officeart/2005/8/layout/pyramid3"/>
    <dgm:cxn modelId="{5609E54D-53AC-4707-99BF-12545CA2F917}" type="presParOf" srcId="{B62B6E14-9B98-496C-9846-DEC4CCE9E627}" destId="{D9F3EFA9-5BF9-47D2-8261-82F988A0F469}" srcOrd="1" destOrd="0" presId="urn:microsoft.com/office/officeart/2005/8/layout/pyramid3"/>
    <dgm:cxn modelId="{875B96E2-B2D4-43C2-8658-F140E0ADE177}" type="presParOf" srcId="{92A3E5B5-C42C-4D60-98A3-94416B1D7A6B}" destId="{9139BA5C-EEDD-4460-BAB7-A1C474B6D630}" srcOrd="2" destOrd="0" presId="urn:microsoft.com/office/officeart/2005/8/layout/pyramid3"/>
    <dgm:cxn modelId="{279ABB62-0599-47E4-AFAC-1C0B95FF65A5}" type="presParOf" srcId="{9139BA5C-EEDD-4460-BAB7-A1C474B6D630}" destId="{99CD36E9-179F-4B86-A79C-5B87D9C8B4A8}" srcOrd="0" destOrd="0" presId="urn:microsoft.com/office/officeart/2005/8/layout/pyramid3"/>
    <dgm:cxn modelId="{8CDAC3AD-7010-4B9B-9FFB-A2229A051D6A}" type="presParOf" srcId="{9139BA5C-EEDD-4460-BAB7-A1C474B6D630}" destId="{51E5ECF3-4433-4437-99BD-AD7128CEECF6}" srcOrd="1" destOrd="0" presId="urn:microsoft.com/office/officeart/2005/8/layout/pyramid3"/>
    <dgm:cxn modelId="{6B23A255-73A6-4EFE-BDBD-7BEEF7517CB6}" type="presParOf" srcId="{92A3E5B5-C42C-4D60-98A3-94416B1D7A6B}" destId="{96DD1B8E-26E2-4E47-8A48-A485EE0EAC1E}" srcOrd="3" destOrd="0" presId="urn:microsoft.com/office/officeart/2005/8/layout/pyramid3"/>
    <dgm:cxn modelId="{23C93E1D-4A94-4514-8A3A-C8CA2CE0FAB0}" type="presParOf" srcId="{96DD1B8E-26E2-4E47-8A48-A485EE0EAC1E}" destId="{FAAC8EEE-FEB6-4DDD-9C86-18B57AA75398}" srcOrd="0" destOrd="0" presId="urn:microsoft.com/office/officeart/2005/8/layout/pyramid3"/>
    <dgm:cxn modelId="{9D4B3B1E-35B0-4C12-83BE-F748C1E5300A}" type="presParOf" srcId="{96DD1B8E-26E2-4E47-8A48-A485EE0EAC1E}" destId="{6193BF4D-A88A-407F-B5A5-CA49E29B9B1B}" srcOrd="1" destOrd="0" presId="urn:microsoft.com/office/officeart/2005/8/layout/pyramid3"/>
    <dgm:cxn modelId="{0BEFDCC2-94F4-4DC7-9E62-D736C35822B7}" type="presParOf" srcId="{92A3E5B5-C42C-4D60-98A3-94416B1D7A6B}" destId="{4566F20E-3433-4A73-A557-9D9866CB901E}" srcOrd="4" destOrd="0" presId="urn:microsoft.com/office/officeart/2005/8/layout/pyramid3"/>
    <dgm:cxn modelId="{38069745-74D8-4136-8744-8A448D3A6EDA}" type="presParOf" srcId="{4566F20E-3433-4A73-A557-9D9866CB901E}" destId="{6F0CC638-F939-4918-83B4-4103AB058655}" srcOrd="0" destOrd="0" presId="urn:microsoft.com/office/officeart/2005/8/layout/pyramid3"/>
    <dgm:cxn modelId="{80104A95-9788-4625-ABED-DD084E97D46B}" type="presParOf" srcId="{4566F20E-3433-4A73-A557-9D9866CB901E}" destId="{70628981-5DDA-418D-88A8-972DA4E0DE2D}" srcOrd="1" destOrd="0" presId="urn:microsoft.com/office/officeart/2005/8/layout/pyramid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E5F0E-9B21-4FD2-BFF5-9E11E83A50B3}">
      <dsp:nvSpPr>
        <dsp:cNvPr id="0" name=""/>
        <dsp:cNvSpPr/>
      </dsp:nvSpPr>
      <dsp:spPr>
        <a:xfrm rot="10800000">
          <a:off x="0" y="0"/>
          <a:ext cx="2143140" cy="985841"/>
        </a:xfrm>
        <a:prstGeom prst="trapezoid">
          <a:avLst>
            <a:gd name="adj" fmla="val 2173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endParaRPr lang="es-MX" sz="5900" kern="1200" dirty="0"/>
        </a:p>
      </dsp:txBody>
      <dsp:txXfrm rot="-10800000">
        <a:off x="375049" y="0"/>
        <a:ext cx="1393041" cy="985841"/>
      </dsp:txXfrm>
    </dsp:sp>
    <dsp:sp modelId="{BCEB0F18-5220-4AB9-A27F-AF3720DE4DC4}">
      <dsp:nvSpPr>
        <dsp:cNvPr id="0" name=""/>
        <dsp:cNvSpPr/>
      </dsp:nvSpPr>
      <dsp:spPr>
        <a:xfrm rot="10800000">
          <a:off x="214314" y="985841"/>
          <a:ext cx="1714512" cy="985841"/>
        </a:xfrm>
        <a:prstGeom prst="trapezoid">
          <a:avLst>
            <a:gd name="adj" fmla="val 2173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endParaRPr lang="es-MX" sz="5900" kern="1200" dirty="0"/>
        </a:p>
      </dsp:txBody>
      <dsp:txXfrm rot="-10800000">
        <a:off x="514353" y="985841"/>
        <a:ext cx="1114432" cy="985841"/>
      </dsp:txXfrm>
    </dsp:sp>
    <dsp:sp modelId="{99CD36E9-179F-4B86-A79C-5B87D9C8B4A8}">
      <dsp:nvSpPr>
        <dsp:cNvPr id="0" name=""/>
        <dsp:cNvSpPr/>
      </dsp:nvSpPr>
      <dsp:spPr>
        <a:xfrm rot="10800000">
          <a:off x="428628" y="1971682"/>
          <a:ext cx="1285883" cy="985841"/>
        </a:xfrm>
        <a:prstGeom prst="trapezoid">
          <a:avLst>
            <a:gd name="adj" fmla="val 2173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endParaRPr lang="es-MX" sz="5900" kern="1200" dirty="0"/>
        </a:p>
      </dsp:txBody>
      <dsp:txXfrm rot="-10800000">
        <a:off x="653657" y="1971682"/>
        <a:ext cx="835824" cy="985841"/>
      </dsp:txXfrm>
    </dsp:sp>
    <dsp:sp modelId="{FAAC8EEE-FEB6-4DDD-9C86-18B57AA75398}">
      <dsp:nvSpPr>
        <dsp:cNvPr id="0" name=""/>
        <dsp:cNvSpPr/>
      </dsp:nvSpPr>
      <dsp:spPr>
        <a:xfrm rot="10800000">
          <a:off x="642942" y="2957523"/>
          <a:ext cx="857256" cy="985841"/>
        </a:xfrm>
        <a:prstGeom prst="trapezoid">
          <a:avLst>
            <a:gd name="adj" fmla="val 25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endParaRPr lang="es-MX" sz="5900" kern="1200" dirty="0"/>
        </a:p>
      </dsp:txBody>
      <dsp:txXfrm rot="-10800000">
        <a:off x="792961" y="2957523"/>
        <a:ext cx="557216" cy="985841"/>
      </dsp:txXfrm>
    </dsp:sp>
    <dsp:sp modelId="{6F0CC638-F939-4918-83B4-4103AB058655}">
      <dsp:nvSpPr>
        <dsp:cNvPr id="0" name=""/>
        <dsp:cNvSpPr/>
      </dsp:nvSpPr>
      <dsp:spPr>
        <a:xfrm rot="10800000">
          <a:off x="857256" y="3943364"/>
          <a:ext cx="428628" cy="985841"/>
        </a:xfrm>
        <a:prstGeom prst="trapezoid">
          <a:avLst>
            <a:gd name="adj" fmla="val 5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endParaRPr lang="es-MX" sz="5900" kern="1200" dirty="0"/>
        </a:p>
      </dsp:txBody>
      <dsp:txXfrm rot="-10800000">
        <a:off x="857256" y="3943364"/>
        <a:ext cx="428628" cy="9858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7C3B77-B476-40AD-8EA0-8729D05398BD}" type="datetimeFigureOut">
              <a:rPr lang="en-US" smtClean="0"/>
              <a:pPr/>
              <a:t>11/7/2018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9433A3-7E42-4359-A982-539DC7835CF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AC98-E935-428D-9D79-5AF5B22A109A}" type="datetimeFigureOut">
              <a:rPr lang="en-US" smtClean="0"/>
              <a:t>11/7/2018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3A11F-27CD-4406-812B-6527C715908E}" type="slidenum">
              <a:rPr lang="en-US" smtClean="0"/>
              <a:t>‹#›</a:t>
            </a:fld>
            <a:endParaRPr lang="en-US"/>
          </a:p>
        </p:txBody>
      </p:sp>
    </p:spTree>
    <p:extLst>
      <p:ext uri="{BB962C8B-B14F-4D97-AF65-F5344CB8AC3E}">
        <p14:creationId xmlns:p14="http://schemas.microsoft.com/office/powerpoint/2010/main" val="10590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dirty="0"/>
              <a:t>1. Validar porcentaje de avance </a:t>
            </a: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04220-C379-F14E-A3D3-E1CE795A5A42}" type="datetime4">
              <a:rPr kumimoji="0" lang="en-US" sz="11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November 7, 2018</a:t>
            </a:fld>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EF7E4-F8FF-43C3-960F-A459CD3593F3}" type="slidenum">
              <a:rPr kumimoji="0" lang="en-US" sz="11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318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15.xml"/><Relationship Id="rId1" Type="http://schemas.openxmlformats.org/officeDocument/2006/relationships/vmlDrawing" Target="../drawings/vmlDrawing12.v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vmlDrawing" Target="../drawings/vmlDrawing13.vml"/><Relationship Id="rId6" Type="http://schemas.openxmlformats.org/officeDocument/2006/relationships/image" Target="../media/image12.jpeg"/><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17.xml"/><Relationship Id="rId1" Type="http://schemas.openxmlformats.org/officeDocument/2006/relationships/vmlDrawing" Target="../drawings/vmlDrawing14.vml"/><Relationship Id="rId6" Type="http://schemas.openxmlformats.org/officeDocument/2006/relationships/image" Target="../media/image13.jpeg"/><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image" Target="../media/image14.jpe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vmlDrawing" Target="../drawings/vmlDrawing16.vml"/><Relationship Id="rId6" Type="http://schemas.openxmlformats.org/officeDocument/2006/relationships/image" Target="../media/image15.jpe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22.xml"/><Relationship Id="rId1" Type="http://schemas.openxmlformats.org/officeDocument/2006/relationships/vmlDrawing" Target="../drawings/vmlDrawing18.vml"/><Relationship Id="rId6" Type="http://schemas.openxmlformats.org/officeDocument/2006/relationships/image" Target="../media/image7.jpe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19.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0.vml"/><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1.vml"/><Relationship Id="rId5" Type="http://schemas.openxmlformats.org/officeDocument/2006/relationships/image" Target="../media/image10.emf"/><Relationship Id="rId4" Type="http://schemas.openxmlformats.org/officeDocument/2006/relationships/oleObject" Target="../embeddings/oleObject21.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2.vml"/><Relationship Id="rId5" Type="http://schemas.openxmlformats.org/officeDocument/2006/relationships/image" Target="../media/image10.emf"/><Relationship Id="rId4" Type="http://schemas.openxmlformats.org/officeDocument/2006/relationships/oleObject" Target="../embeddings/oleObject22.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3.vml"/><Relationship Id="rId5" Type="http://schemas.openxmlformats.org/officeDocument/2006/relationships/image" Target="../media/image9.emf"/><Relationship Id="rId4" Type="http://schemas.openxmlformats.org/officeDocument/2006/relationships/oleObject" Target="../embeddings/oleObject23.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4.vml"/><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5.vml"/><Relationship Id="rId5" Type="http://schemas.openxmlformats.org/officeDocument/2006/relationships/image" Target="../media/image3.emf"/><Relationship Id="rId4" Type="http://schemas.openxmlformats.org/officeDocument/2006/relationships/oleObject" Target="../embeddings/oleObject2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30.xml"/><Relationship Id="rId1" Type="http://schemas.openxmlformats.org/officeDocument/2006/relationships/vmlDrawing" Target="../drawings/vmlDrawing26.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31.xml"/><Relationship Id="rId1" Type="http://schemas.openxmlformats.org/officeDocument/2006/relationships/vmlDrawing" Target="../drawings/vmlDrawing27.v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oleObject" Target="../embeddings/oleObject2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32.xml"/><Relationship Id="rId1" Type="http://schemas.openxmlformats.org/officeDocument/2006/relationships/vmlDrawing" Target="../drawings/vmlDrawing28.vml"/><Relationship Id="rId6" Type="http://schemas.openxmlformats.org/officeDocument/2006/relationships/image" Target="../media/image12.jpeg"/><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vmlDrawing" Target="../drawings/vmlDrawing29.vml"/><Relationship Id="rId6" Type="http://schemas.openxmlformats.org/officeDocument/2006/relationships/image" Target="../media/image13.jpeg"/><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34.xml"/><Relationship Id="rId1" Type="http://schemas.openxmlformats.org/officeDocument/2006/relationships/vmlDrawing" Target="../drawings/vmlDrawing30.vml"/><Relationship Id="rId6" Type="http://schemas.openxmlformats.org/officeDocument/2006/relationships/image" Target="../media/image14.jpeg"/><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35.xml"/><Relationship Id="rId1" Type="http://schemas.openxmlformats.org/officeDocument/2006/relationships/vmlDrawing" Target="../drawings/vmlDrawing31.vml"/><Relationship Id="rId6" Type="http://schemas.openxmlformats.org/officeDocument/2006/relationships/image" Target="../media/image15.jpeg"/><Relationship Id="rId5" Type="http://schemas.openxmlformats.org/officeDocument/2006/relationships/image" Target="../media/image3.emf"/><Relationship Id="rId4" Type="http://schemas.openxmlformats.org/officeDocument/2006/relationships/oleObject" Target="../embeddings/oleObject31.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4B8796-EDA4-4C64-AF0E-AB068B5973F0}" type="datetimeFigureOut">
              <a:rPr lang="en-US" smtClean="0"/>
              <a:pPr/>
              <a:t>11/7/2018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B60739-9B9E-4056-B1F7-1FB76F11DAB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4B8796-EDA4-4C64-AF0E-AB068B5973F0}" type="datetimeFigureOut">
              <a:rPr lang="en-US" smtClean="0"/>
              <a:pPr/>
              <a:t>11/7/2018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B60739-9B9E-4056-B1F7-1FB76F11DAB0}"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4B8796-EDA4-4C64-AF0E-AB068B5973F0}" type="datetimeFigureOut">
              <a:rPr lang="en-US" smtClean="0"/>
              <a:pPr/>
              <a:t>11/7/2018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B60739-9B9E-4056-B1F7-1FB76F11DAB0}"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4B8796-EDA4-4C64-AF0E-AB068B5973F0}" type="datetimeFigureOut">
              <a:rPr lang="en-US" smtClean="0"/>
              <a:pPr/>
              <a:t>11/7/2018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B60739-9B9E-4056-B1F7-1FB76F11DAB0}"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EMEX Go Cov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5E46FDC-E2AA-4F71-B6F8-4A094A5782A2}"/>
              </a:ext>
            </a:extLst>
          </p:cNvPr>
          <p:cNvGraphicFramePr>
            <a:graphicFrameLocks noChangeAspect="1"/>
          </p:cNvGraphicFramePr>
          <p:nvPr userDrawn="1">
            <p:custDataLst>
              <p:tags r:id="rId2"/>
            </p:custDataLst>
            <p:extLst>
              <p:ext uri="{D42A27DB-BD31-4B8C-83A1-F6EECF244321}">
                <p14:modId xmlns:p14="http://schemas.microsoft.com/office/powerpoint/2010/main" val="413746024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111" name="think-cell Slide" r:id="rId5" imgW="421" imgH="423" progId="TCLayout.ActiveDocument.1">
                  <p:embed/>
                </p:oleObj>
              </mc:Choice>
              <mc:Fallback>
                <p:oleObj name="think-cell Slide" r:id="rId5" imgW="421" imgH="423" progId="TCLayout.ActiveDocument.1">
                  <p:embed/>
                  <p:pic>
                    <p:nvPicPr>
                      <p:cNvPr id="2" name="Object 1" hidden="1">
                        <a:extLst>
                          <a:ext uri="{FF2B5EF4-FFF2-40B4-BE49-F238E27FC236}">
                            <a16:creationId xmlns:a16="http://schemas.microsoft.com/office/drawing/2014/main" id="{45E46FDC-E2AA-4F71-B6F8-4A094A5782A2}"/>
                          </a:ext>
                        </a:extLst>
                      </p:cNvPr>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E675D3D-D201-43FA-9D82-DD2A66FF2D7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100" b="1" i="0" baseline="0" dirty="0">
              <a:latin typeface="Calibri" panose="020F0502020204030204" pitchFamily="34" charset="0"/>
              <a:ea typeface="+mj-ea"/>
              <a:cs typeface="+mj-cs"/>
              <a:sym typeface="Calibri" panose="020F0502020204030204" pitchFamily="34" charset="0"/>
            </a:endParaRPr>
          </a:p>
        </p:txBody>
      </p:sp>
      <p:sp>
        <p:nvSpPr>
          <p:cNvPr id="12" name="Rectangle 11">
            <a:extLst>
              <a:ext uri="{FF2B5EF4-FFF2-40B4-BE49-F238E27FC236}">
                <a16:creationId xmlns:a16="http://schemas.microsoft.com/office/drawing/2014/main" id="{5F7B53E8-ED90-4AB8-91E6-12644E34935F}"/>
              </a:ext>
            </a:extLst>
          </p:cNvPr>
          <p:cNvSpPr/>
          <p:nvPr userDrawn="1"/>
        </p:nvSpPr>
        <p:spPr>
          <a:xfrm>
            <a:off x="0" y="0"/>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E5ECE662-A5B2-4DB5-AD9D-D4A0464D593F}"/>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19" name="Rectangle 18">
            <a:extLst>
              <a:ext uri="{FF2B5EF4-FFF2-40B4-BE49-F238E27FC236}">
                <a16:creationId xmlns:a16="http://schemas.microsoft.com/office/drawing/2014/main" id="{A0839681-DFD8-4777-8DE2-C8A24BCF2015}"/>
              </a:ext>
            </a:extLst>
          </p:cNvPr>
          <p:cNvSpPr/>
          <p:nvPr userDrawn="1"/>
        </p:nvSpPr>
        <p:spPr>
          <a:xfrm>
            <a:off x="7818121" y="3027966"/>
            <a:ext cx="1239187" cy="161583"/>
          </a:xfrm>
          <a:prstGeom prst="rect">
            <a:avLst/>
          </a:prstGeom>
        </p:spPr>
        <p:txBody>
          <a:bodyPr wrap="square">
            <a:spAutoFit/>
          </a:bodyPr>
          <a:lstStyle/>
          <a:p>
            <a:pPr algn="r"/>
            <a:r>
              <a:rPr lang="en-US" sz="450" kern="1200" baseline="0" dirty="0">
                <a:solidFill>
                  <a:schemeClr val="bg1">
                    <a:lumMod val="75000"/>
                  </a:schemeClr>
                </a:solidFill>
                <a:latin typeface="+mj-lt"/>
                <a:ea typeface="Tahoma" charset="0"/>
                <a:cs typeface="Tahoma" charset="0"/>
              </a:rPr>
              <a:t>Faculty of Health Sciences, Spain</a:t>
            </a:r>
            <a:endParaRPr lang="en-GB" sz="450" kern="1200" dirty="0">
              <a:solidFill>
                <a:schemeClr val="bg1">
                  <a:lumMod val="75000"/>
                </a:schemeClr>
              </a:solidFill>
              <a:latin typeface="+mj-lt"/>
              <a:ea typeface="Tahoma" charset="0"/>
              <a:cs typeface="Tahoma" charset="0"/>
            </a:endParaRPr>
          </a:p>
        </p:txBody>
      </p:sp>
      <p:sp>
        <p:nvSpPr>
          <p:cNvPr id="11" name="Title 1">
            <a:extLst>
              <a:ext uri="{FF2B5EF4-FFF2-40B4-BE49-F238E27FC236}">
                <a16:creationId xmlns:a16="http://schemas.microsoft.com/office/drawing/2014/main" id="{903DA3CD-8D6F-47A6-A618-5F46AD7BD5C2}"/>
              </a:ext>
            </a:extLst>
          </p:cNvPr>
          <p:cNvSpPr>
            <a:spLocks noGrp="1"/>
          </p:cNvSpPr>
          <p:nvPr>
            <p:ph type="ctrTitle" hasCustomPrompt="1"/>
          </p:nvPr>
        </p:nvSpPr>
        <p:spPr>
          <a:xfrm>
            <a:off x="394200" y="3603600"/>
            <a:ext cx="7616700" cy="450000"/>
          </a:xfrm>
          <a:prstGeom prst="rect">
            <a:avLst/>
          </a:prstGeo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6" name="Text Placeholder 11">
            <a:extLst>
              <a:ext uri="{FF2B5EF4-FFF2-40B4-BE49-F238E27FC236}">
                <a16:creationId xmlns:a16="http://schemas.microsoft.com/office/drawing/2014/main" id="{2F3D8756-4D68-4B8A-868A-FA6887E93299}"/>
              </a:ext>
            </a:extLst>
          </p:cNvPr>
          <p:cNvSpPr>
            <a:spLocks noGrp="1"/>
          </p:cNvSpPr>
          <p:nvPr>
            <p:ph type="body" sz="quarter" idx="13"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17" name="Text Placeholder 15">
            <a:extLst>
              <a:ext uri="{FF2B5EF4-FFF2-40B4-BE49-F238E27FC236}">
                <a16:creationId xmlns:a16="http://schemas.microsoft.com/office/drawing/2014/main" id="{AA646AD6-C39D-43C0-8C01-B30AB4054777}"/>
              </a:ext>
            </a:extLst>
          </p:cNvPr>
          <p:cNvSpPr>
            <a:spLocks noGrp="1"/>
          </p:cNvSpPr>
          <p:nvPr>
            <p:ph type="body" sz="quarter" idx="14" hasCustomPrompt="1"/>
          </p:nvPr>
        </p:nvSpPr>
        <p:spPr>
          <a:xfrm>
            <a:off x="4760844" y="393907"/>
            <a:ext cx="4253948" cy="220532"/>
          </a:xfrm>
          <a:prstGeom prst="rect">
            <a:avLst/>
          </a:prstGeom>
        </p:spPr>
        <p:txBody>
          <a:bodyPr anchor="ctr">
            <a:noAutofit/>
          </a:bodyPr>
          <a:lstStyle>
            <a:lvl1pPr algn="r">
              <a:defRPr sz="900" b="0" baseline="0">
                <a:solidFill>
                  <a:schemeClr val="bg1">
                    <a:lumMod val="95000"/>
                  </a:schemeClr>
                </a:solidFill>
                <a:latin typeface="+mj-lt"/>
                <a:ea typeface="Tahoma" panose="020B0604030504040204" pitchFamily="34" charset="0"/>
                <a:cs typeface="Tahoma" panose="020B0604030504040204" pitchFamily="34" charset="0"/>
              </a:defRPr>
            </a:lvl1pPr>
          </a:lstStyle>
          <a:p>
            <a:pPr lvl="0"/>
            <a:r>
              <a:rPr lang="en-US" dirty="0"/>
              <a:t>Date (Century Gothic 12, light gray)</a:t>
            </a:r>
          </a:p>
        </p:txBody>
      </p:sp>
      <p:pic>
        <p:nvPicPr>
          <p:cNvPr id="22" name="Picture 21">
            <a:extLst>
              <a:ext uri="{FF2B5EF4-FFF2-40B4-BE49-F238E27FC236}">
                <a16:creationId xmlns:a16="http://schemas.microsoft.com/office/drawing/2014/main" id="{C6AE071B-C75F-43BF-9C75-313D25FBCC2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4" name="TextBox 13">
            <a:extLst>
              <a:ext uri="{FF2B5EF4-FFF2-40B4-BE49-F238E27FC236}">
                <a16:creationId xmlns:a16="http://schemas.microsoft.com/office/drawing/2014/main" id="{7C834E24-4F03-47A6-95C5-947C4B352FD3}"/>
              </a:ext>
            </a:extLst>
          </p:cNvPr>
          <p:cNvSpPr txBox="1"/>
          <p:nvPr userDrawn="1"/>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
        <p:nvSpPr>
          <p:cNvPr id="20" name="Rectangle 19">
            <a:extLst>
              <a:ext uri="{FF2B5EF4-FFF2-40B4-BE49-F238E27FC236}">
                <a16:creationId xmlns:a16="http://schemas.microsoft.com/office/drawing/2014/main" id="{39582B12-8356-4D02-9DCC-396202406302}"/>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1817373736"/>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ocess&amp;IT Cov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65CA43-C0C9-42C2-BC91-76AA65391F3D}"/>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253" name="think-cell Slide" r:id="rId4" imgW="421" imgH="423" progId="TCLayout.ActiveDocument.1">
                  <p:embed/>
                </p:oleObj>
              </mc:Choice>
              <mc:Fallback>
                <p:oleObj name="think-cell Slide" r:id="rId4" imgW="421" imgH="423" progId="TCLayout.ActiveDocument.1">
                  <p:embed/>
                  <p:pic>
                    <p:nvPicPr>
                      <p:cNvPr id="3" name="Object 2" hidden="1">
                        <a:extLst>
                          <a:ext uri="{FF2B5EF4-FFF2-40B4-BE49-F238E27FC236}">
                            <a16:creationId xmlns:a16="http://schemas.microsoft.com/office/drawing/2014/main" id="{4365CA43-C0C9-42C2-BC91-76AA65391F3D}"/>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09FA73B6-0292-4B75-9D69-B1B5738C4C3D}"/>
              </a:ext>
            </a:extLst>
          </p:cNvPr>
          <p:cNvSpPr/>
          <p:nvPr userDrawn="1"/>
        </p:nvSpPr>
        <p:spPr>
          <a:xfrm>
            <a:off x="0" y="0"/>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8" name="Picture 17">
            <a:extLst>
              <a:ext uri="{FF2B5EF4-FFF2-40B4-BE49-F238E27FC236}">
                <a16:creationId xmlns:a16="http://schemas.microsoft.com/office/drawing/2014/main" id="{14204380-ACF8-4A7D-8A72-178AA473ACE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19" name="Rectangle 18">
            <a:extLst>
              <a:ext uri="{FF2B5EF4-FFF2-40B4-BE49-F238E27FC236}">
                <a16:creationId xmlns:a16="http://schemas.microsoft.com/office/drawing/2014/main" id="{176B7AE8-D148-491C-A29F-1445E288E10B}"/>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0" name="Rectangle 19">
            <a:extLst>
              <a:ext uri="{FF2B5EF4-FFF2-40B4-BE49-F238E27FC236}">
                <a16:creationId xmlns:a16="http://schemas.microsoft.com/office/drawing/2014/main" id="{16ABDFE8-296B-4562-B0A8-465BEE91338F}"/>
              </a:ext>
            </a:extLst>
          </p:cNvPr>
          <p:cNvSpPr/>
          <p:nvPr userDrawn="1"/>
        </p:nvSpPr>
        <p:spPr>
          <a:xfrm>
            <a:off x="7976089" y="3027964"/>
            <a:ext cx="1168982" cy="161583"/>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450" kern="1200" baseline="0" dirty="0">
                <a:solidFill>
                  <a:schemeClr val="bg1">
                    <a:lumMod val="75000"/>
                  </a:schemeClr>
                </a:solidFill>
                <a:latin typeface="+mj-lt"/>
                <a:ea typeface="Tahoma" charset="0"/>
                <a:cs typeface="Tahoma" charset="0"/>
              </a:rPr>
              <a:t>Heydar </a:t>
            </a:r>
            <a:r>
              <a:rPr lang="en-US" sz="450" kern="1200" baseline="0" noProof="0" dirty="0">
                <a:solidFill>
                  <a:schemeClr val="bg1">
                    <a:lumMod val="75000"/>
                  </a:schemeClr>
                </a:solidFill>
                <a:latin typeface="+mj-lt"/>
                <a:ea typeface="Tahoma" charset="0"/>
                <a:cs typeface="Tahoma" charset="0"/>
              </a:rPr>
              <a:t>Aliyev </a:t>
            </a:r>
            <a:r>
              <a:rPr lang="en-US" sz="450" kern="1200" baseline="0" dirty="0">
                <a:solidFill>
                  <a:schemeClr val="bg1">
                    <a:lumMod val="75000"/>
                  </a:schemeClr>
                </a:solidFill>
                <a:latin typeface="+mj-lt"/>
                <a:ea typeface="Tahoma" charset="0"/>
                <a:cs typeface="Tahoma" charset="0"/>
              </a:rPr>
              <a:t>Center, </a:t>
            </a:r>
            <a:r>
              <a:rPr lang="en-US" sz="450" kern="1200" baseline="0" dirty="0">
                <a:solidFill>
                  <a:schemeClr val="bg1">
                    <a:lumMod val="75000"/>
                  </a:schemeClr>
                </a:solidFill>
                <a:latin typeface="+mn-lt"/>
                <a:ea typeface="Tahoma" charset="0"/>
                <a:cs typeface="Tahoma" charset="0"/>
              </a:rPr>
              <a:t>Azerbaijan</a:t>
            </a:r>
            <a:r>
              <a:rPr lang="en-US" sz="450" kern="1200" baseline="0" dirty="0">
                <a:solidFill>
                  <a:schemeClr val="bg1">
                    <a:lumMod val="75000"/>
                  </a:schemeClr>
                </a:solidFill>
                <a:latin typeface="+mj-lt"/>
                <a:ea typeface="Tahoma" charset="0"/>
                <a:cs typeface="Tahoma" charset="0"/>
              </a:rPr>
              <a:t> </a:t>
            </a:r>
            <a:endParaRPr lang="en-GB" sz="450" kern="1200" dirty="0">
              <a:solidFill>
                <a:schemeClr val="bg1">
                  <a:lumMod val="75000"/>
                </a:schemeClr>
              </a:solidFill>
              <a:latin typeface="+mj-lt"/>
              <a:ea typeface="Tahoma" charset="0"/>
              <a:cs typeface="Tahoma" charset="0"/>
            </a:endParaRPr>
          </a:p>
        </p:txBody>
      </p:sp>
      <p:sp>
        <p:nvSpPr>
          <p:cNvPr id="2" name="Title 1"/>
          <p:cNvSpPr>
            <a:spLocks noGrp="1"/>
          </p:cNvSpPr>
          <p:nvPr>
            <p:ph type="ctrTitle" hasCustomPrompt="1"/>
          </p:nvPr>
        </p:nvSpPr>
        <p:spPr>
          <a:xfrm>
            <a:off x="394200" y="3603600"/>
            <a:ext cx="7616700" cy="450000"/>
          </a:xfrm>
          <a:prstGeom prst="rect">
            <a:avLst/>
          </a:prstGeo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2" name="Text Placeholder 11"/>
          <p:cNvSpPr>
            <a:spLocks noGrp="1"/>
          </p:cNvSpPr>
          <p:nvPr>
            <p:ph type="body" sz="quarter" idx="12"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13" name="Text Placeholder 15"/>
          <p:cNvSpPr>
            <a:spLocks noGrp="1"/>
          </p:cNvSpPr>
          <p:nvPr>
            <p:ph type="body" sz="quarter" idx="13" hasCustomPrompt="1"/>
          </p:nvPr>
        </p:nvSpPr>
        <p:spPr>
          <a:xfrm>
            <a:off x="4760844" y="393907"/>
            <a:ext cx="4253948" cy="220532"/>
          </a:xfrm>
          <a:prstGeom prst="rect">
            <a:avLst/>
          </a:prstGeom>
        </p:spPr>
        <p:txBody>
          <a:bodyPr anchor="ctr">
            <a:noAutofit/>
          </a:bodyPr>
          <a:lstStyle>
            <a:lvl1pPr algn="r">
              <a:defRPr sz="900" b="0" baseline="0">
                <a:solidFill>
                  <a:schemeClr val="bg1">
                    <a:lumMod val="95000"/>
                  </a:schemeClr>
                </a:solidFill>
                <a:latin typeface="+mj-lt"/>
                <a:ea typeface="Tahoma" panose="020B0604030504040204" pitchFamily="34" charset="0"/>
                <a:cs typeface="Tahoma" panose="020B0604030504040204" pitchFamily="34" charset="0"/>
              </a:defRPr>
            </a:lvl1pPr>
          </a:lstStyle>
          <a:p>
            <a:pPr lvl="0"/>
            <a:r>
              <a:rPr lang="en-US" dirty="0"/>
              <a:t>Date (Century Gothic 12, light gray)</a:t>
            </a:r>
          </a:p>
        </p:txBody>
      </p:sp>
      <p:sp>
        <p:nvSpPr>
          <p:cNvPr id="14" name="Rectangle 13"/>
          <p:cNvSpPr/>
          <p:nvPr/>
        </p:nvSpPr>
        <p:spPr>
          <a:xfrm>
            <a:off x="4760844" y="142147"/>
            <a:ext cx="4253948" cy="184666"/>
          </a:xfrm>
          <a:prstGeom prst="rect">
            <a:avLst/>
          </a:prstGeom>
        </p:spPr>
        <p:txBody>
          <a:bodyPr wrap="square" tIns="0" bIns="0">
            <a:spAutoFit/>
          </a:bodyPr>
          <a:lstStyle/>
          <a:p>
            <a:pPr algn="r"/>
            <a:r>
              <a:rPr lang="es-MX" sz="1200" kern="1200" dirty="0" err="1">
                <a:solidFill>
                  <a:schemeClr val="bg1"/>
                </a:solidFill>
                <a:latin typeface="+mj-lt"/>
                <a:ea typeface="Tahoma" charset="0"/>
                <a:cs typeface="Tahoma" charset="0"/>
              </a:rPr>
              <a:t>Cluster</a:t>
            </a:r>
            <a:r>
              <a:rPr lang="es-MX" sz="1200" kern="1200" dirty="0">
                <a:solidFill>
                  <a:schemeClr val="bg1"/>
                </a:solidFill>
                <a:latin typeface="+mj-lt"/>
                <a:ea typeface="Tahoma" charset="0"/>
                <a:cs typeface="Tahoma" charset="0"/>
              </a:rPr>
              <a:t> Caribe</a:t>
            </a:r>
            <a:endParaRPr lang="en-GB" sz="1200" kern="1200" dirty="0">
              <a:solidFill>
                <a:schemeClr val="bg1"/>
              </a:solidFill>
              <a:latin typeface="+mj-lt"/>
              <a:ea typeface="Tahoma" charset="0"/>
              <a:cs typeface="Tahoma" charset="0"/>
            </a:endParaRPr>
          </a:p>
        </p:txBody>
      </p:sp>
      <p:pic>
        <p:nvPicPr>
          <p:cNvPr id="17" name="Picture 16">
            <a:extLst>
              <a:ext uri="{FF2B5EF4-FFF2-40B4-BE49-F238E27FC236}">
                <a16:creationId xmlns:a16="http://schemas.microsoft.com/office/drawing/2014/main" id="{9B6FFD06-96A7-47B8-BA64-E7E17C6420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1" name="TextBox 10">
            <a:extLst>
              <a:ext uri="{FF2B5EF4-FFF2-40B4-BE49-F238E27FC236}">
                <a16:creationId xmlns:a16="http://schemas.microsoft.com/office/drawing/2014/main" id="{BD12542F-8C4D-4EC4-B453-168CF7D1F23A}"/>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150995459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Rectangle 4"/>
          <p:cNvSpPr/>
          <p:nvPr/>
        </p:nvSpPr>
        <p:spPr>
          <a:xfrm>
            <a:off x="1" y="6273801"/>
            <a:ext cx="9144000" cy="587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rot="10800000">
            <a:off x="0" y="0"/>
            <a:ext cx="9144000" cy="877540"/>
          </a:xfrm>
          <a:prstGeom prst="rect">
            <a:avLst/>
          </a:prstGeom>
          <a:gradFill flip="none" rotWithShape="1">
            <a:gsLst>
              <a:gs pos="34000">
                <a:srgbClr val="303E5A"/>
              </a:gs>
              <a:gs pos="67000">
                <a:srgbClr val="44546A">
                  <a:lumMod val="50000"/>
                </a:srgbClr>
              </a:gs>
              <a:gs pos="19000">
                <a:srgbClr val="42506C"/>
              </a:gs>
              <a:gs pos="0">
                <a:srgbClr val="4E5C79">
                  <a:alpha val="96000"/>
                </a:srgbClr>
              </a:gs>
            </a:gsLst>
            <a:path path="circle">
              <a:fillToRect t="100000" r="100000"/>
            </a:path>
            <a:tileRect l="-100000" b="-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1" y="875614"/>
            <a:ext cx="9143999"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0" name="Text Placeholder 9"/>
          <p:cNvSpPr>
            <a:spLocks noGrp="1"/>
          </p:cNvSpPr>
          <p:nvPr>
            <p:ph type="body" sz="quarter" idx="11" hasCustomPrompt="1"/>
          </p:nvPr>
        </p:nvSpPr>
        <p:spPr>
          <a:xfrm>
            <a:off x="448200" y="1378800"/>
            <a:ext cx="8208000" cy="3380400"/>
          </a:xfrm>
          <a:prstGeom prst="rect">
            <a:avLst/>
          </a:prstGeom>
        </p:spPr>
        <p:txBody>
          <a:bodyPr>
            <a:normAutofit/>
          </a:bodyPr>
          <a:lstStyle>
            <a:lvl1pPr marL="0" indent="0">
              <a:buFont typeface="Arial" charset="0"/>
              <a:buNone/>
              <a:defRPr sz="1200" b="1" baseline="0">
                <a:solidFill>
                  <a:schemeClr val="tx1"/>
                </a:solidFill>
                <a:latin typeface="+mn-lt"/>
              </a:defRPr>
            </a:lvl1pPr>
            <a:lvl2pPr marL="300038" marR="0" indent="-214313" algn="l" defTabSz="685800" rtl="0" eaLnBrk="1" fontAlgn="auto" latinLnBrk="0" hangingPunct="1">
              <a:lnSpc>
                <a:spcPct val="100000"/>
              </a:lnSpc>
              <a:spcBef>
                <a:spcPts val="0"/>
              </a:spcBef>
              <a:spcAft>
                <a:spcPts val="450"/>
              </a:spcAft>
              <a:buClr>
                <a:schemeClr val="bg2"/>
              </a:buClr>
              <a:buSzPct val="130000"/>
              <a:buFont typeface="Arial" panose="020B0604020202020204" pitchFamily="34" charset="0"/>
              <a:buChar char="•"/>
              <a:tabLst/>
              <a:defRPr sz="1050" baseline="0">
                <a:solidFill>
                  <a:schemeClr val="tx1"/>
                </a:solidFill>
              </a:defRPr>
            </a:lvl2pPr>
          </a:lstStyle>
          <a:p>
            <a:pPr lvl="0"/>
            <a:r>
              <a:rPr lang="en-US" dirty="0"/>
              <a:t>Topic 01 (Century Gothic 16, black </a:t>
            </a:r>
            <a:r>
              <a:rPr lang="mr-IN" dirty="0"/>
              <a:t>–</a:t>
            </a:r>
            <a:r>
              <a:rPr lang="en-US" dirty="0"/>
              <a:t> bold)</a:t>
            </a:r>
          </a:p>
          <a:p>
            <a:pPr lvl="1"/>
            <a:r>
              <a:rPr lang="en-US" dirty="0"/>
              <a:t>Subtopic 01 (Century Gothic 14, black)</a:t>
            </a:r>
          </a:p>
          <a:p>
            <a:pPr marL="300038" marR="0" lvl="1" indent="-214313" algn="l" defTabSz="685800" rtl="0" eaLnBrk="1" fontAlgn="auto" latinLnBrk="0" hangingPunct="1">
              <a:lnSpc>
                <a:spcPct val="100000"/>
              </a:lnSpc>
              <a:spcBef>
                <a:spcPts val="0"/>
              </a:spcBef>
              <a:spcAft>
                <a:spcPts val="450"/>
              </a:spcAft>
              <a:buClr>
                <a:schemeClr val="bg2"/>
              </a:buClr>
              <a:buSzPct val="130000"/>
              <a:buFont typeface="Arial" panose="020B0604020202020204" pitchFamily="34" charset="0"/>
              <a:buChar char="•"/>
              <a:tabLst/>
              <a:defRPr/>
            </a:pPr>
            <a:r>
              <a:rPr lang="en-US" dirty="0"/>
              <a:t>Subtopic 02 (Century Gothic 14, black)</a:t>
            </a:r>
          </a:p>
          <a:p>
            <a:pPr lvl="0"/>
            <a:endParaRPr lang="en-US" dirty="0"/>
          </a:p>
          <a:p>
            <a:pPr lvl="0"/>
            <a:r>
              <a:rPr lang="en-US" dirty="0"/>
              <a:t>Topic 02 (Century Gothic 16, black </a:t>
            </a:r>
            <a:r>
              <a:rPr lang="mr-IN" dirty="0"/>
              <a:t>–</a:t>
            </a:r>
            <a:r>
              <a:rPr lang="en-US" dirty="0"/>
              <a:t> bold)</a:t>
            </a:r>
          </a:p>
          <a:p>
            <a:pPr lvl="1"/>
            <a:r>
              <a:rPr lang="en-US" dirty="0"/>
              <a:t>Subtopic 01 (Century Gothic 14, black)</a:t>
            </a:r>
          </a:p>
          <a:p>
            <a:pPr marL="300038" marR="0" lvl="1" indent="-214313" algn="l" defTabSz="685800" rtl="0" eaLnBrk="1" fontAlgn="auto" latinLnBrk="0" hangingPunct="1">
              <a:lnSpc>
                <a:spcPct val="100000"/>
              </a:lnSpc>
              <a:spcBef>
                <a:spcPts val="0"/>
              </a:spcBef>
              <a:spcAft>
                <a:spcPts val="450"/>
              </a:spcAft>
              <a:buClr>
                <a:schemeClr val="bg2"/>
              </a:buClr>
              <a:buSzPct val="130000"/>
              <a:buFont typeface="Arial" panose="020B0604020202020204" pitchFamily="34" charset="0"/>
              <a:buChar char="•"/>
              <a:tabLst/>
              <a:defRPr/>
            </a:pPr>
            <a:r>
              <a:rPr lang="en-US" dirty="0"/>
              <a:t>Subtopic 02 (Century Gothic 14, black)</a:t>
            </a:r>
          </a:p>
          <a:p>
            <a:pPr lvl="1"/>
            <a:endParaRPr lang="en-US" dirty="0"/>
          </a:p>
        </p:txBody>
      </p:sp>
      <p:sp>
        <p:nvSpPr>
          <p:cNvPr id="4" name="TextBox 3"/>
          <p:cNvSpPr txBox="1"/>
          <p:nvPr/>
        </p:nvSpPr>
        <p:spPr>
          <a:xfrm>
            <a:off x="391500" y="205200"/>
            <a:ext cx="4571100" cy="415498"/>
          </a:xfrm>
          <a:prstGeom prst="rect">
            <a:avLst/>
          </a:prstGeom>
          <a:noFill/>
        </p:spPr>
        <p:txBody>
          <a:bodyPr wrap="square" rtlCol="0">
            <a:spAutoFit/>
          </a:bodyPr>
          <a:lstStyle/>
          <a:p>
            <a:r>
              <a:rPr lang="en-US" sz="2100" b="1">
                <a:solidFill>
                  <a:schemeClr val="bg1"/>
                </a:solidFill>
              </a:rPr>
              <a:t>Agenda</a:t>
            </a:r>
          </a:p>
        </p:txBody>
      </p:sp>
      <p:pic>
        <p:nvPicPr>
          <p:cNvPr id="9" name="Picture 8">
            <a:extLst>
              <a:ext uri="{FF2B5EF4-FFF2-40B4-BE49-F238E27FC236}">
                <a16:creationId xmlns:a16="http://schemas.microsoft.com/office/drawing/2014/main" id="{50E7AFE1-070F-4670-843F-4FEA0E13E6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2" name="TextBox 11">
            <a:extLst>
              <a:ext uri="{FF2B5EF4-FFF2-40B4-BE49-F238E27FC236}">
                <a16:creationId xmlns:a16="http://schemas.microsoft.com/office/drawing/2014/main" id="{D00FEEE5-F522-401C-81E6-0C8A536204E9}"/>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2403345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34000">
                <a:srgbClr val="303E5A"/>
              </a:gs>
              <a:gs pos="67000">
                <a:srgbClr val="44546A">
                  <a:lumMod val="50000"/>
                </a:srgbClr>
              </a:gs>
              <a:gs pos="19000">
                <a:srgbClr val="42506C"/>
              </a:gs>
              <a:gs pos="0">
                <a:srgbClr val="4E5C79">
                  <a:alpha val="96000"/>
                </a:srgbClr>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hasCustomPrompt="1"/>
          </p:nvPr>
        </p:nvSpPr>
        <p:spPr>
          <a:xfrm>
            <a:off x="405000" y="2923201"/>
            <a:ext cx="8370000" cy="503999"/>
          </a:xfrm>
        </p:spPr>
        <p:txBody>
          <a:bodyPr anchor="ctr">
            <a:noAutofit/>
          </a:bodyPr>
          <a:lstStyle>
            <a:lvl1pPr>
              <a:defRPr sz="2100" b="1" baseline="0">
                <a:solidFill>
                  <a:schemeClr val="bg1"/>
                </a:solidFill>
                <a:latin typeface="+mn-lt"/>
              </a:defRPr>
            </a:lvl1pPr>
          </a:lstStyle>
          <a:p>
            <a:r>
              <a:rPr lang="en-US" dirty="0"/>
              <a:t>Title (Century Gothic 28, white </a:t>
            </a:r>
            <a:r>
              <a:rPr lang="mr-IN" dirty="0"/>
              <a:t>–</a:t>
            </a:r>
            <a:r>
              <a:rPr lang="en-US" dirty="0"/>
              <a:t> bold)</a:t>
            </a:r>
          </a:p>
        </p:txBody>
      </p:sp>
      <p:sp>
        <p:nvSpPr>
          <p:cNvPr id="8" name="Text Placeholder 7"/>
          <p:cNvSpPr>
            <a:spLocks noGrp="1"/>
          </p:cNvSpPr>
          <p:nvPr>
            <p:ph type="body" sz="quarter" idx="12" hasCustomPrompt="1"/>
          </p:nvPr>
        </p:nvSpPr>
        <p:spPr>
          <a:xfrm>
            <a:off x="404813" y="3445200"/>
            <a:ext cx="8370094" cy="508000"/>
          </a:xfrm>
          <a:prstGeom prst="rect">
            <a:avLst/>
          </a:prstGeom>
        </p:spPr>
        <p:txBody>
          <a:bodyPr anchor="t">
            <a:noAutofit/>
          </a:bodyPr>
          <a:lstStyle>
            <a:lvl1pPr>
              <a:defRPr sz="1500" b="0">
                <a:solidFill>
                  <a:schemeClr val="tx2">
                    <a:lumMod val="20000"/>
                    <a:lumOff val="80000"/>
                  </a:schemeClr>
                </a:solidFill>
              </a:defRPr>
            </a:lvl1pPr>
          </a:lstStyle>
          <a:p>
            <a:pPr lvl="0"/>
            <a:r>
              <a:rPr lang="en-US" dirty="0"/>
              <a:t>Subtitle (Century Gothic 20, light blue)</a:t>
            </a:r>
          </a:p>
        </p:txBody>
      </p:sp>
      <p:sp>
        <p:nvSpPr>
          <p:cNvPr id="10" name="Text Placeholder 9"/>
          <p:cNvSpPr>
            <a:spLocks noGrp="1"/>
          </p:cNvSpPr>
          <p:nvPr>
            <p:ph type="body" sz="quarter" idx="13" hasCustomPrompt="1"/>
          </p:nvPr>
        </p:nvSpPr>
        <p:spPr>
          <a:xfrm>
            <a:off x="4849200" y="378001"/>
            <a:ext cx="3923100" cy="503999"/>
          </a:xfrm>
          <a:prstGeom prst="rect">
            <a:avLst/>
          </a:prstGeom>
        </p:spPr>
        <p:txBody>
          <a:bodyPr anchor="ctr">
            <a:noAutofit/>
          </a:bodyPr>
          <a:lstStyle>
            <a:lvl1pPr algn="r">
              <a:defRPr sz="1050" b="0">
                <a:solidFill>
                  <a:schemeClr val="bg1"/>
                </a:solidFill>
              </a:defRPr>
            </a:lvl1pPr>
          </a:lstStyle>
          <a:p>
            <a:pPr lvl="0"/>
            <a:r>
              <a:rPr lang="en-US" dirty="0"/>
              <a:t>Main Title (Century Gothic 14, white)</a:t>
            </a:r>
          </a:p>
        </p:txBody>
      </p:sp>
      <p:pic>
        <p:nvPicPr>
          <p:cNvPr id="13" name="Picture 12">
            <a:extLst>
              <a:ext uri="{FF2B5EF4-FFF2-40B4-BE49-F238E27FC236}">
                <a16:creationId xmlns:a16="http://schemas.microsoft.com/office/drawing/2014/main" id="{CFB04C49-5241-412D-8C3B-11A4A24811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40765" y="6250804"/>
            <a:ext cx="985101" cy="632260"/>
          </a:xfrm>
          <a:prstGeom prst="rect">
            <a:avLst/>
          </a:prstGeom>
        </p:spPr>
      </p:pic>
      <p:sp>
        <p:nvSpPr>
          <p:cNvPr id="11" name="TextBox 10">
            <a:extLst>
              <a:ext uri="{FF2B5EF4-FFF2-40B4-BE49-F238E27FC236}">
                <a16:creationId xmlns:a16="http://schemas.microsoft.com/office/drawing/2014/main" id="{DF01D04F-6D18-4FDD-86A0-0FFD85E965BF}"/>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781121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for pri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6FF1BF-A14F-4D09-84F3-773A802BBC87}"/>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277" name="think-cell Slide" r:id="rId4" imgW="421" imgH="423" progId="TCLayout.ActiveDocument.1">
                  <p:embed/>
                </p:oleObj>
              </mc:Choice>
              <mc:Fallback>
                <p:oleObj name="think-cell Slide" r:id="rId4" imgW="421" imgH="423" progId="TCLayout.ActiveDocument.1">
                  <p:embed/>
                  <p:pic>
                    <p:nvPicPr>
                      <p:cNvPr id="3" name="Object 2" hidden="1">
                        <a:extLst>
                          <a:ext uri="{FF2B5EF4-FFF2-40B4-BE49-F238E27FC236}">
                            <a16:creationId xmlns:a16="http://schemas.microsoft.com/office/drawing/2014/main" id="{336FF1BF-A14F-4D09-84F3-773A802BBC87}"/>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5" name="Rectangle 4"/>
          <p:cNvSpPr/>
          <p:nvPr userDrawn="1"/>
        </p:nvSpPr>
        <p:spPr>
          <a:xfrm>
            <a:off x="-18404" y="-9000"/>
            <a:ext cx="9180807" cy="6876000"/>
          </a:xfrm>
          <a:prstGeom prst="rect">
            <a:avLst/>
          </a:prstGeom>
          <a:gradFill flip="none" rotWithShape="1">
            <a:gsLst>
              <a:gs pos="34000">
                <a:schemeClr val="bg1"/>
              </a:gs>
              <a:gs pos="67000">
                <a:schemeClr val="bg1">
                  <a:lumMod val="95000"/>
                </a:schemeClr>
              </a:gs>
              <a:gs pos="19000">
                <a:schemeClr val="bg1"/>
              </a:gs>
              <a:gs pos="0">
                <a:schemeClr val="bg1"/>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hasCustomPrompt="1"/>
          </p:nvPr>
        </p:nvSpPr>
        <p:spPr>
          <a:xfrm>
            <a:off x="405000" y="2923201"/>
            <a:ext cx="8370000" cy="503999"/>
          </a:xfrm>
        </p:spPr>
        <p:txBody>
          <a:bodyPr anchor="ctr">
            <a:noAutofit/>
          </a:bodyPr>
          <a:lstStyle>
            <a:lvl1pPr>
              <a:defRPr sz="2100" b="1" baseline="0">
                <a:solidFill>
                  <a:schemeClr val="tx2"/>
                </a:solidFill>
                <a:latin typeface="+mn-lt"/>
              </a:defRPr>
            </a:lvl1pPr>
          </a:lstStyle>
          <a:p>
            <a:r>
              <a:rPr lang="en-US" dirty="0"/>
              <a:t>Title (Century Gothic 28, dark blue </a:t>
            </a:r>
            <a:r>
              <a:rPr lang="mr-IN" dirty="0"/>
              <a:t>–</a:t>
            </a:r>
            <a:r>
              <a:rPr lang="en-US" dirty="0"/>
              <a:t> bold)</a:t>
            </a:r>
          </a:p>
        </p:txBody>
      </p:sp>
      <p:sp>
        <p:nvSpPr>
          <p:cNvPr id="8" name="Text Placeholder 7"/>
          <p:cNvSpPr>
            <a:spLocks noGrp="1"/>
          </p:cNvSpPr>
          <p:nvPr>
            <p:ph type="body" sz="quarter" idx="12" hasCustomPrompt="1"/>
          </p:nvPr>
        </p:nvSpPr>
        <p:spPr>
          <a:xfrm>
            <a:off x="404813" y="3445200"/>
            <a:ext cx="8370094" cy="508000"/>
          </a:xfrm>
          <a:prstGeom prst="rect">
            <a:avLst/>
          </a:prstGeom>
        </p:spPr>
        <p:txBody>
          <a:bodyPr anchor="t">
            <a:noAutofit/>
          </a:bodyPr>
          <a:lstStyle>
            <a:lvl1pPr>
              <a:defRPr sz="1500" b="0">
                <a:solidFill>
                  <a:schemeClr val="tx2"/>
                </a:solidFill>
              </a:defRPr>
            </a:lvl1pPr>
          </a:lstStyle>
          <a:p>
            <a:pPr lvl="0"/>
            <a:r>
              <a:rPr lang="en-US" dirty="0"/>
              <a:t>Subtitle (Century Gothic 20, dark blue)</a:t>
            </a:r>
          </a:p>
        </p:txBody>
      </p:sp>
      <p:sp>
        <p:nvSpPr>
          <p:cNvPr id="10" name="Text Placeholder 9"/>
          <p:cNvSpPr>
            <a:spLocks noGrp="1"/>
          </p:cNvSpPr>
          <p:nvPr>
            <p:ph type="body" sz="quarter" idx="13" hasCustomPrompt="1"/>
          </p:nvPr>
        </p:nvSpPr>
        <p:spPr>
          <a:xfrm>
            <a:off x="4849200" y="378001"/>
            <a:ext cx="3923100" cy="503999"/>
          </a:xfrm>
          <a:prstGeom prst="rect">
            <a:avLst/>
          </a:prstGeom>
        </p:spPr>
        <p:txBody>
          <a:bodyPr anchor="ctr">
            <a:noAutofit/>
          </a:bodyPr>
          <a:lstStyle>
            <a:lvl1pPr algn="r">
              <a:defRPr sz="1050" b="0">
                <a:solidFill>
                  <a:schemeClr val="tx2"/>
                </a:solidFill>
              </a:defRPr>
            </a:lvl1pPr>
          </a:lstStyle>
          <a:p>
            <a:pPr lvl="0"/>
            <a:r>
              <a:rPr lang="en-US" dirty="0"/>
              <a:t>Main Title (Century Gothic 14, dark blue)</a:t>
            </a:r>
          </a:p>
        </p:txBody>
      </p:sp>
      <p:sp>
        <p:nvSpPr>
          <p:cNvPr id="9" name="TextBox 8"/>
          <p:cNvSpPr txBox="1"/>
          <p:nvPr userDrawn="1"/>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pic>
        <p:nvPicPr>
          <p:cNvPr id="16" name="Picture 15">
            <a:extLst>
              <a:ext uri="{FF2B5EF4-FFF2-40B4-BE49-F238E27FC236}">
                <a16:creationId xmlns:a16="http://schemas.microsoft.com/office/drawing/2014/main" id="{6CF5DB9B-D081-411E-8E73-5804A41DD29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136413" y="6250804"/>
            <a:ext cx="985103" cy="632260"/>
          </a:xfrm>
          <a:prstGeom prst="rect">
            <a:avLst/>
          </a:prstGeom>
        </p:spPr>
      </p:pic>
    </p:spTree>
    <p:extLst>
      <p:ext uri="{BB962C8B-B14F-4D97-AF65-F5344CB8AC3E}">
        <p14:creationId xmlns:p14="http://schemas.microsoft.com/office/powerpoint/2010/main" val="2431277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2E0389-80B7-410C-9E4B-FE755B54088D}"/>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301" name="think-cell Slide" r:id="rId4" imgW="421" imgH="420" progId="TCLayout.ActiveDocument.1">
                  <p:embed/>
                </p:oleObj>
              </mc:Choice>
              <mc:Fallback>
                <p:oleObj name="think-cell Slide" r:id="rId4" imgW="421" imgH="420" progId="TCLayout.ActiveDocument.1">
                  <p:embed/>
                  <p:pic>
                    <p:nvPicPr>
                      <p:cNvPr id="3" name="Object 2" hidden="1">
                        <a:extLst>
                          <a:ext uri="{FF2B5EF4-FFF2-40B4-BE49-F238E27FC236}">
                            <a16:creationId xmlns:a16="http://schemas.microsoft.com/office/drawing/2014/main" id="{502E0389-80B7-410C-9E4B-FE755B54088D}"/>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baseline="0"/>
            </a:lvl1pPr>
          </a:lstStyle>
          <a:p>
            <a:r>
              <a:rPr lang="en-US" dirty="0"/>
              <a:t>Title (Century Gothic 24, dark blue </a:t>
            </a:r>
            <a:r>
              <a:rPr lang="mr-IN" dirty="0"/>
              <a:t>–</a:t>
            </a:r>
            <a:r>
              <a:rPr lang="en-US" dirty="0"/>
              <a:t> bold)</a:t>
            </a:r>
          </a:p>
        </p:txBody>
      </p:sp>
    </p:spTree>
    <p:extLst>
      <p:ext uri="{BB962C8B-B14F-4D97-AF65-F5344CB8AC3E}">
        <p14:creationId xmlns:p14="http://schemas.microsoft.com/office/powerpoint/2010/main" val="194269680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4B8796-EDA4-4C64-AF0E-AB068B5973F0}" type="datetimeFigureOut">
              <a:rPr lang="en-US" smtClean="0"/>
              <a:pPr/>
              <a:t>11/7/2018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B60739-9B9E-4056-B1F7-1FB76F11DAB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107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(Century Gothic 24, dark blue </a:t>
            </a:r>
            <a:r>
              <a:rPr lang="mr-IN" dirty="0"/>
              <a:t>–</a:t>
            </a:r>
            <a:r>
              <a:rPr lang="en-US" dirty="0"/>
              <a:t> bold)</a:t>
            </a:r>
          </a:p>
        </p:txBody>
      </p:sp>
      <p:sp>
        <p:nvSpPr>
          <p:cNvPr id="6" name="Text Placeholder 5"/>
          <p:cNvSpPr>
            <a:spLocks noGrp="1"/>
          </p:cNvSpPr>
          <p:nvPr>
            <p:ph type="body" sz="quarter" idx="12" hasCustomPrompt="1"/>
          </p:nvPr>
        </p:nvSpPr>
        <p:spPr>
          <a:xfrm>
            <a:off x="286200" y="1436400"/>
            <a:ext cx="8551809" cy="4582800"/>
          </a:xfrm>
        </p:spPr>
        <p:txBody>
          <a:bodyPr/>
          <a:lstStyle>
            <a:lvl2pPr>
              <a:defRPr>
                <a:solidFill>
                  <a:schemeClr val="tx1"/>
                </a:solidFill>
                <a:latin typeface="+mn-lt"/>
              </a:defRPr>
            </a:lvl2pPr>
            <a:lvl3pPr>
              <a:defRPr>
                <a:solidFill>
                  <a:schemeClr val="tx1"/>
                </a:solidFill>
                <a:latin typeface="+mn-lt"/>
              </a:defRPr>
            </a:lvl3pPr>
            <a:lvl4pPr>
              <a:defRPr baseline="0">
                <a:solidFill>
                  <a:schemeClr val="tx1"/>
                </a:solidFill>
              </a:defRPr>
            </a:lvl4pPr>
          </a:lstStyle>
          <a:p>
            <a:pPr lvl="0"/>
            <a:r>
              <a:rPr lang="en-US" dirty="0"/>
              <a:t>Main Text (Century Gothic 14, black)</a:t>
            </a:r>
          </a:p>
          <a:p>
            <a:pPr lvl="1"/>
            <a:r>
              <a:rPr lang="en-US" dirty="0"/>
              <a:t>Level 1 Bullet (Century Gothic 14, black </a:t>
            </a:r>
            <a:r>
              <a:rPr lang="mr-IN" dirty="0"/>
              <a:t>–</a:t>
            </a:r>
            <a:r>
              <a:rPr lang="en-US" dirty="0"/>
              <a:t> mid blue bullet)</a:t>
            </a:r>
          </a:p>
          <a:p>
            <a:pPr lvl="2"/>
            <a:r>
              <a:rPr lang="en-US" dirty="0"/>
              <a:t>Level 2 Bullet (Century Gothic 14, black </a:t>
            </a:r>
            <a:r>
              <a:rPr lang="mr-IN" dirty="0"/>
              <a:t>–</a:t>
            </a:r>
            <a:r>
              <a:rPr lang="en-US" dirty="0"/>
              <a:t> mid blue double arrow)</a:t>
            </a:r>
          </a:p>
          <a:p>
            <a:pPr lvl="3"/>
            <a:r>
              <a:rPr lang="en-US" dirty="0"/>
              <a:t>Level 3 Bullet (Century Gothic 12, black </a:t>
            </a:r>
            <a:r>
              <a:rPr lang="mr-IN" dirty="0"/>
              <a:t>–</a:t>
            </a:r>
            <a:r>
              <a:rPr lang="en-US" dirty="0"/>
              <a:t> mid blue circle bullet)</a:t>
            </a:r>
          </a:p>
        </p:txBody>
      </p:sp>
    </p:spTree>
    <p:extLst>
      <p:ext uri="{BB962C8B-B14F-4D97-AF65-F5344CB8AC3E}">
        <p14:creationId xmlns:p14="http://schemas.microsoft.com/office/powerpoint/2010/main" val="375742276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text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54618-4A30-4AFD-9E0A-85A6C431278E}"/>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325"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9F754618-4A30-4AFD-9E0A-85A6C431278E}"/>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p>
            <a:r>
              <a:rPr lang="en-US" dirty="0"/>
              <a:t>Title (Century Gothic 24, dark blue </a:t>
            </a:r>
            <a:r>
              <a:rPr lang="mr-IN" dirty="0"/>
              <a:t>–</a:t>
            </a:r>
            <a:r>
              <a:rPr lang="en-US" dirty="0"/>
              <a:t> bold)</a:t>
            </a:r>
          </a:p>
        </p:txBody>
      </p:sp>
      <p:sp>
        <p:nvSpPr>
          <p:cNvPr id="6" name="Text Placeholder 5"/>
          <p:cNvSpPr>
            <a:spLocks noGrp="1"/>
          </p:cNvSpPr>
          <p:nvPr>
            <p:ph type="body" sz="quarter" idx="12" hasCustomPrompt="1"/>
          </p:nvPr>
        </p:nvSpPr>
        <p:spPr>
          <a:xfrm>
            <a:off x="288900" y="1436400"/>
            <a:ext cx="4016400" cy="4582800"/>
          </a:xfrm>
        </p:spPr>
        <p:txBody>
          <a:bodyPr/>
          <a:lstStyle/>
          <a:p>
            <a:r>
              <a:rPr lang="en-US" kern="0" dirty="0"/>
              <a:t>Main Text (</a:t>
            </a:r>
            <a:r>
              <a:rPr lang="en-US" dirty="0"/>
              <a:t>Century Gothic</a:t>
            </a:r>
            <a:r>
              <a:rPr lang="en-US" kern="0" dirty="0"/>
              <a:t> 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
        <p:nvSpPr>
          <p:cNvPr id="8" name="Text Placeholder 7"/>
          <p:cNvSpPr>
            <a:spLocks noGrp="1"/>
          </p:cNvSpPr>
          <p:nvPr>
            <p:ph type="body" sz="quarter" idx="13" hasCustomPrompt="1"/>
          </p:nvPr>
        </p:nvSpPr>
        <p:spPr>
          <a:xfrm>
            <a:off x="4838700" y="1432800"/>
            <a:ext cx="3998700" cy="4582800"/>
          </a:xfrm>
        </p:spPr>
        <p:txBody>
          <a:bodyPr/>
          <a:lstStyle/>
          <a:p>
            <a:r>
              <a:rPr lang="en-US" kern="0" dirty="0"/>
              <a:t>Main Text (</a:t>
            </a:r>
            <a:r>
              <a:rPr lang="en-US" dirty="0"/>
              <a:t>Century Gothic</a:t>
            </a:r>
            <a:r>
              <a:rPr lang="en-US" kern="0" dirty="0"/>
              <a:t> 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Tree>
    <p:extLst>
      <p:ext uri="{BB962C8B-B14F-4D97-AF65-F5344CB8AC3E}">
        <p14:creationId xmlns:p14="http://schemas.microsoft.com/office/powerpoint/2010/main" val="1746934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ion with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lvl="0"/>
            <a:r>
              <a:rPr lang="en-US" dirty="0"/>
              <a:t>Title (Century Gothic 24, dark blue – bold)</a:t>
            </a:r>
            <a:endParaRPr lang="es-MX" dirty="0"/>
          </a:p>
        </p:txBody>
      </p:sp>
      <p:sp>
        <p:nvSpPr>
          <p:cNvPr id="6" name="Text Placeholder 5"/>
          <p:cNvSpPr>
            <a:spLocks noGrp="1"/>
          </p:cNvSpPr>
          <p:nvPr>
            <p:ph type="body" sz="quarter" idx="12" hasCustomPrompt="1"/>
          </p:nvPr>
        </p:nvSpPr>
        <p:spPr>
          <a:xfrm>
            <a:off x="288900" y="1429200"/>
            <a:ext cx="4016400" cy="478800"/>
          </a:xfrm>
        </p:spPr>
        <p:txBody>
          <a:bodyPr anchor="ctr"/>
          <a:lstStyle>
            <a:lvl1pPr>
              <a:defRPr sz="1200" baseline="0">
                <a:solidFill>
                  <a:schemeClr val="tx1">
                    <a:lumMod val="75000"/>
                    <a:lumOff val="25000"/>
                  </a:schemeClr>
                </a:solidFill>
              </a:defRPr>
            </a:lvl1pPr>
          </a:lstStyle>
          <a:p>
            <a:pPr lvl="0"/>
            <a:r>
              <a:rPr lang="en-US" dirty="0"/>
              <a:t>Title (Century Gothic 16, medium gray </a:t>
            </a:r>
            <a:r>
              <a:rPr lang="mr-IN" dirty="0"/>
              <a:t>–</a:t>
            </a:r>
            <a:r>
              <a:rPr lang="en-US" dirty="0"/>
              <a:t> bold)</a:t>
            </a:r>
          </a:p>
        </p:txBody>
      </p:sp>
      <p:sp>
        <p:nvSpPr>
          <p:cNvPr id="8" name="Text Placeholder 7"/>
          <p:cNvSpPr>
            <a:spLocks noGrp="1"/>
          </p:cNvSpPr>
          <p:nvPr>
            <p:ph type="body" sz="quarter" idx="13" hasCustomPrompt="1"/>
          </p:nvPr>
        </p:nvSpPr>
        <p:spPr>
          <a:xfrm>
            <a:off x="288900" y="1929600"/>
            <a:ext cx="4016400" cy="4075200"/>
          </a:xfrm>
        </p:spPr>
        <p:txBody>
          <a:bodyPr/>
          <a:lstStyle/>
          <a:p>
            <a:r>
              <a:rPr lang="en-US" kern="0" dirty="0"/>
              <a:t>Main Text (</a:t>
            </a:r>
            <a:r>
              <a:rPr lang="en-US" dirty="0"/>
              <a:t>Century Gothic </a:t>
            </a:r>
            <a:r>
              <a:rPr lang="en-US" kern="0" dirty="0"/>
              <a:t>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
        <p:nvSpPr>
          <p:cNvPr id="10" name="Text Placeholder 9"/>
          <p:cNvSpPr>
            <a:spLocks noGrp="1"/>
          </p:cNvSpPr>
          <p:nvPr>
            <p:ph type="body" sz="quarter" idx="14" hasCustomPrompt="1"/>
          </p:nvPr>
        </p:nvSpPr>
        <p:spPr>
          <a:xfrm>
            <a:off x="4838700" y="1429200"/>
            <a:ext cx="3999309" cy="478800"/>
          </a:xfrm>
        </p:spPr>
        <p:txBody>
          <a:bodyPr vert="horz" lIns="91440" tIns="45720" rIns="91440" bIns="45720" rtlCol="0" anchor="ctr">
            <a:noAutofit/>
          </a:bodyPr>
          <a:lstStyle>
            <a:lvl1pPr>
              <a:defRPr lang="en-US" sz="1200" dirty="0" smtClean="0">
                <a:solidFill>
                  <a:schemeClr val="tx1">
                    <a:lumMod val="75000"/>
                    <a:lumOff val="25000"/>
                  </a:schemeClr>
                </a:solidFill>
                <a:latin typeface="+mn-lt"/>
              </a:defRPr>
            </a:lvl1pPr>
          </a:lstStyle>
          <a:p>
            <a:pPr lvl="0"/>
            <a:r>
              <a:rPr lang="en-US" dirty="0"/>
              <a:t>Title (Century Gothic 16, medium gray </a:t>
            </a:r>
            <a:r>
              <a:rPr lang="mr-IN" dirty="0"/>
              <a:t>–</a:t>
            </a:r>
            <a:r>
              <a:rPr lang="en-US" dirty="0"/>
              <a:t> bold)</a:t>
            </a:r>
          </a:p>
        </p:txBody>
      </p:sp>
      <p:sp>
        <p:nvSpPr>
          <p:cNvPr id="7" name="Text Placeholder 6"/>
          <p:cNvSpPr>
            <a:spLocks noGrp="1"/>
          </p:cNvSpPr>
          <p:nvPr>
            <p:ph type="body" sz="quarter" idx="15" hasCustomPrompt="1"/>
          </p:nvPr>
        </p:nvSpPr>
        <p:spPr>
          <a:xfrm>
            <a:off x="4838700" y="1929600"/>
            <a:ext cx="3999309" cy="4075200"/>
          </a:xfrm>
        </p:spPr>
        <p:txBody>
          <a:bodyPr/>
          <a:lstStyle/>
          <a:p>
            <a:r>
              <a:rPr lang="en-US" kern="0" dirty="0"/>
              <a:t>Main Text (</a:t>
            </a:r>
            <a:r>
              <a:rPr lang="en-US" dirty="0"/>
              <a:t>Century Gothic </a:t>
            </a:r>
            <a:r>
              <a:rPr lang="en-US" kern="0" dirty="0"/>
              <a:t>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Tree>
    <p:extLst>
      <p:ext uri="{BB962C8B-B14F-4D97-AF65-F5344CB8AC3E}">
        <p14:creationId xmlns:p14="http://schemas.microsoft.com/office/powerpoint/2010/main" val="380943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5F38EB-06EA-4A58-B4CA-302963320F81}"/>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3349"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5E5F38EB-06EA-4A58-B4CA-302963320F81}"/>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p:txBody>
          <a:bodyPr>
            <a:noAutofit/>
          </a:bodyPr>
          <a:lstStyle>
            <a:lvl1pPr>
              <a:defRPr baseline="0"/>
            </a:lvl1pPr>
          </a:lstStyle>
          <a:p>
            <a:r>
              <a:rPr lang="en-US" dirty="0"/>
              <a:t>Title (Century Gothic 24, dark blue </a:t>
            </a:r>
            <a:r>
              <a:rPr lang="mr-IN" dirty="0"/>
              <a:t>–</a:t>
            </a:r>
            <a:r>
              <a:rPr lang="en-US" dirty="0"/>
              <a:t> bold)</a:t>
            </a:r>
          </a:p>
        </p:txBody>
      </p:sp>
      <p:sp>
        <p:nvSpPr>
          <p:cNvPr id="6" name="Text Placeholder 5"/>
          <p:cNvSpPr>
            <a:spLocks noGrp="1"/>
          </p:cNvSpPr>
          <p:nvPr>
            <p:ph type="body" sz="quarter" idx="12" hasCustomPrompt="1"/>
          </p:nvPr>
        </p:nvSpPr>
        <p:spPr>
          <a:xfrm>
            <a:off x="288900" y="1432800"/>
            <a:ext cx="4016400" cy="4586400"/>
          </a:xfrm>
        </p:spPr>
        <p:txBody>
          <a:bodyPr/>
          <a:lstStyle/>
          <a:p>
            <a:r>
              <a:rPr lang="en-US" kern="0" dirty="0"/>
              <a:t>Main Text (</a:t>
            </a:r>
            <a:r>
              <a:rPr lang="en-US" dirty="0"/>
              <a:t>Century Gothic </a:t>
            </a:r>
            <a:r>
              <a:rPr lang="en-US" kern="0" dirty="0"/>
              <a:t>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
        <p:nvSpPr>
          <p:cNvPr id="8" name="Text Placeholder 7"/>
          <p:cNvSpPr>
            <a:spLocks noGrp="1"/>
          </p:cNvSpPr>
          <p:nvPr>
            <p:ph type="body" sz="quarter" idx="13" hasCustomPrompt="1"/>
          </p:nvPr>
        </p:nvSpPr>
        <p:spPr>
          <a:xfrm>
            <a:off x="4830300" y="1432800"/>
            <a:ext cx="4007709" cy="471600"/>
          </a:xfrm>
        </p:spPr>
        <p:txBody>
          <a:bodyPr anchor="ctr"/>
          <a:lstStyle>
            <a:lvl1pPr>
              <a:defRPr sz="1200">
                <a:solidFill>
                  <a:schemeClr val="tx1">
                    <a:lumMod val="75000"/>
                    <a:lumOff val="25000"/>
                  </a:schemeClr>
                </a:solidFill>
                <a:latin typeface="+mn-lt"/>
              </a:defRPr>
            </a:lvl1pPr>
          </a:lstStyle>
          <a:p>
            <a:pPr lvl="0"/>
            <a:r>
              <a:rPr lang="en-US" dirty="0"/>
              <a:t>Title (Century Gothic 16, medium gray </a:t>
            </a:r>
            <a:r>
              <a:rPr lang="mr-IN" dirty="0"/>
              <a:t>–</a:t>
            </a:r>
            <a:r>
              <a:rPr lang="en-US" dirty="0"/>
              <a:t> bold)</a:t>
            </a:r>
          </a:p>
        </p:txBody>
      </p:sp>
      <p:sp>
        <p:nvSpPr>
          <p:cNvPr id="10" name="Content Placeholder 9"/>
          <p:cNvSpPr>
            <a:spLocks noGrp="1"/>
          </p:cNvSpPr>
          <p:nvPr>
            <p:ph sz="quarter" idx="14" hasCustomPrompt="1"/>
          </p:nvPr>
        </p:nvSpPr>
        <p:spPr>
          <a:xfrm>
            <a:off x="4830300" y="1965600"/>
            <a:ext cx="4007644" cy="4053600"/>
          </a:xfrm>
        </p:spPr>
        <p:txBody>
          <a:bodyPr/>
          <a:lstStyle>
            <a:lvl1pPr>
              <a:defRPr baseline="0">
                <a:solidFill>
                  <a:schemeClr val="tx1">
                    <a:lumMod val="75000"/>
                    <a:lumOff val="25000"/>
                  </a:schemeClr>
                </a:solidFill>
              </a:defRPr>
            </a:lvl1pPr>
          </a:lstStyle>
          <a:p>
            <a:pPr lvl="0"/>
            <a:r>
              <a:rPr lang="en-US" dirty="0"/>
              <a:t>Content (Graph, Table, Image, etc.)</a:t>
            </a:r>
          </a:p>
        </p:txBody>
      </p:sp>
    </p:spTree>
    <p:extLst>
      <p:ext uri="{BB962C8B-B14F-4D97-AF65-F5344CB8AC3E}">
        <p14:creationId xmlns:p14="http://schemas.microsoft.com/office/powerpoint/2010/main" val="2112074608"/>
      </p:ext>
    </p:extLst>
  </p:cSld>
  <p:clrMapOvr>
    <a:masterClrMapping/>
  </p:clrMapOvr>
  <p:extLst mod="1">
    <p:ext uri="{DCECCB84-F9BA-43D5-87BE-67443E8EF086}">
      <p15:sldGuideLst xmlns:p15="http://schemas.microsoft.com/office/powerpoint/2012/main">
        <p15:guide id="1" pos="40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Title (Century Gothic 24, dark blue </a:t>
            </a:r>
            <a:r>
              <a:rPr lang="mr-IN" dirty="0"/>
              <a:t>–</a:t>
            </a:r>
            <a:r>
              <a:rPr lang="en-US" dirty="0"/>
              <a:t> bold)</a:t>
            </a:r>
          </a:p>
        </p:txBody>
      </p:sp>
      <p:sp>
        <p:nvSpPr>
          <p:cNvPr id="6" name="Text Placeholder 5"/>
          <p:cNvSpPr>
            <a:spLocks noGrp="1"/>
          </p:cNvSpPr>
          <p:nvPr>
            <p:ph type="body" sz="quarter" idx="12" hasCustomPrompt="1"/>
          </p:nvPr>
        </p:nvSpPr>
        <p:spPr>
          <a:xfrm>
            <a:off x="288900" y="1440000"/>
            <a:ext cx="3998700" cy="475200"/>
          </a:xfrm>
        </p:spPr>
        <p:txBody>
          <a:bodyPr anchor="ctr"/>
          <a:lstStyle>
            <a:lvl1pPr>
              <a:defRPr sz="1200">
                <a:solidFill>
                  <a:schemeClr val="tx1">
                    <a:lumMod val="75000"/>
                    <a:lumOff val="25000"/>
                  </a:schemeClr>
                </a:solidFill>
              </a:defRPr>
            </a:lvl1pPr>
          </a:lstStyle>
          <a:p>
            <a:pPr lvl="0"/>
            <a:r>
              <a:rPr lang="en-US" dirty="0"/>
              <a:t>Title (Century Gothic 16, medium gray </a:t>
            </a:r>
            <a:r>
              <a:rPr lang="mr-IN" dirty="0"/>
              <a:t>–</a:t>
            </a:r>
            <a:r>
              <a:rPr lang="en-US" dirty="0"/>
              <a:t> bold)</a:t>
            </a:r>
          </a:p>
        </p:txBody>
      </p:sp>
      <p:sp>
        <p:nvSpPr>
          <p:cNvPr id="12" name="Content Placeholder 11"/>
          <p:cNvSpPr>
            <a:spLocks noGrp="1"/>
          </p:cNvSpPr>
          <p:nvPr>
            <p:ph sz="quarter" idx="13" hasCustomPrompt="1"/>
          </p:nvPr>
        </p:nvSpPr>
        <p:spPr>
          <a:xfrm>
            <a:off x="288900" y="1965600"/>
            <a:ext cx="3998700" cy="4053600"/>
          </a:xfrm>
        </p:spPr>
        <p:txBody>
          <a:bodyPr/>
          <a:lstStyle>
            <a:lvl1pPr marL="0" marR="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solidFill>
                  <a:schemeClr val="tx1">
                    <a:lumMod val="75000"/>
                    <a:lumOff val="25000"/>
                  </a:schemeClr>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a:t>Content (Graph, Table, Image, etc.)</a:t>
            </a:r>
            <a:endParaRPr lang="en-US" dirty="0"/>
          </a:p>
        </p:txBody>
      </p:sp>
      <p:sp>
        <p:nvSpPr>
          <p:cNvPr id="14" name="Text Placeholder 13"/>
          <p:cNvSpPr>
            <a:spLocks noGrp="1"/>
          </p:cNvSpPr>
          <p:nvPr>
            <p:ph type="body" sz="quarter" idx="14" hasCustomPrompt="1"/>
          </p:nvPr>
        </p:nvSpPr>
        <p:spPr>
          <a:xfrm>
            <a:off x="4878900" y="1440000"/>
            <a:ext cx="3959109" cy="4593600"/>
          </a:xfrm>
        </p:spPr>
        <p:txBody>
          <a:bodyPr/>
          <a:lstStyle/>
          <a:p>
            <a:r>
              <a:rPr lang="en-US" kern="0" dirty="0"/>
              <a:t>Main Text (</a:t>
            </a:r>
            <a:r>
              <a:rPr lang="en-US" dirty="0"/>
              <a:t>Century Gothic </a:t>
            </a:r>
            <a:r>
              <a:rPr lang="en-US" kern="0" dirty="0"/>
              <a:t>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Tree>
    <p:extLst>
      <p:ext uri="{BB962C8B-B14F-4D97-AF65-F5344CB8AC3E}">
        <p14:creationId xmlns:p14="http://schemas.microsoft.com/office/powerpoint/2010/main" val="371146723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85FCB57-8C06-41A7-A1FC-613DC672FCE9}"/>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4373" name="think-cell Slide" r:id="rId4" imgW="421" imgH="420" progId="TCLayout.ActiveDocument.1">
                  <p:embed/>
                </p:oleObj>
              </mc:Choice>
              <mc:Fallback>
                <p:oleObj name="think-cell Slide" r:id="rId4" imgW="421" imgH="420" progId="TCLayout.ActiveDocument.1">
                  <p:embed/>
                  <p:pic>
                    <p:nvPicPr>
                      <p:cNvPr id="3" name="Object 2" hidden="1">
                        <a:extLst>
                          <a:ext uri="{FF2B5EF4-FFF2-40B4-BE49-F238E27FC236}">
                            <a16:creationId xmlns:a16="http://schemas.microsoft.com/office/drawing/2014/main" id="{E85FCB57-8C06-41A7-A1FC-613DC672FCE9}"/>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p:txBody>
          <a:bodyPr>
            <a:noAutofit/>
          </a:bodyPr>
          <a:lstStyle/>
          <a:p>
            <a:r>
              <a:rPr lang="en-US" dirty="0"/>
              <a:t>Title (Century Gothic 24, dark blue </a:t>
            </a:r>
            <a:r>
              <a:rPr lang="mr-IN" dirty="0"/>
              <a:t>–</a:t>
            </a:r>
            <a:r>
              <a:rPr lang="en-US" dirty="0"/>
              <a:t> bold)</a:t>
            </a:r>
          </a:p>
        </p:txBody>
      </p:sp>
      <p:sp>
        <p:nvSpPr>
          <p:cNvPr id="6" name="Content Placeholder 5"/>
          <p:cNvSpPr>
            <a:spLocks noGrp="1"/>
          </p:cNvSpPr>
          <p:nvPr>
            <p:ph sz="quarter" idx="12" hasCustomPrompt="1"/>
          </p:nvPr>
        </p:nvSpPr>
        <p:spPr>
          <a:xfrm>
            <a:off x="288900" y="1429200"/>
            <a:ext cx="8549109" cy="4590000"/>
          </a:xfrm>
        </p:spPr>
        <p:txBody>
          <a:bodyPr/>
          <a:lstStyle>
            <a:lvl1pPr marL="0" marR="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solidFill>
                  <a:schemeClr val="tx1">
                    <a:lumMod val="75000"/>
                    <a:lumOff val="25000"/>
                  </a:schemeClr>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Content (Graph, Table, Image, etc.)</a:t>
            </a:r>
          </a:p>
        </p:txBody>
      </p:sp>
    </p:spTree>
    <p:extLst>
      <p:ext uri="{BB962C8B-B14F-4D97-AF65-F5344CB8AC3E}">
        <p14:creationId xmlns:p14="http://schemas.microsoft.com/office/powerpoint/2010/main" val="1044224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34000">
                <a:srgbClr val="303E5A"/>
              </a:gs>
              <a:gs pos="67000">
                <a:srgbClr val="44546A">
                  <a:lumMod val="50000"/>
                </a:srgbClr>
              </a:gs>
              <a:gs pos="19000">
                <a:srgbClr val="42506C"/>
              </a:gs>
              <a:gs pos="0">
                <a:srgbClr val="4E5C79">
                  <a:alpha val="96000"/>
                </a:srgbClr>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405000" y="3221252"/>
            <a:ext cx="8370000" cy="415498"/>
          </a:xfrm>
          <a:prstGeom prst="rect">
            <a:avLst/>
          </a:prstGeom>
          <a:noFill/>
        </p:spPr>
        <p:txBody>
          <a:bodyPr wrap="square" rtlCol="0" anchor="ctr">
            <a:spAutoFit/>
          </a:bodyPr>
          <a:lstStyle/>
          <a:p>
            <a:r>
              <a:rPr lang="en-US" sz="2100" b="1">
                <a:solidFill>
                  <a:schemeClr val="bg1"/>
                </a:solidFill>
              </a:rPr>
              <a:t>THANK YOU</a:t>
            </a:r>
            <a:endParaRPr lang="en-US" sz="2100" b="1" dirty="0">
              <a:solidFill>
                <a:schemeClr val="bg1"/>
              </a:solidFill>
            </a:endParaRPr>
          </a:p>
        </p:txBody>
      </p:sp>
      <p:sp>
        <p:nvSpPr>
          <p:cNvPr id="6" name="TextBox 5">
            <a:extLst>
              <a:ext uri="{FF2B5EF4-FFF2-40B4-BE49-F238E27FC236}">
                <a16:creationId xmlns:a16="http://schemas.microsoft.com/office/drawing/2014/main" id="{8DA8D64D-970D-4C5E-BB1E-1FB93A403046}"/>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2079258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 for pri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FD280AA-5257-42E0-A6DA-E4E1BEB8B33A}"/>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5397"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EFD280AA-5257-42E0-A6DA-E4E1BEB8B33A}"/>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A539178C-F3A6-48F2-807A-C580113F100A}"/>
              </a:ext>
            </a:extLst>
          </p:cNvPr>
          <p:cNvSpPr/>
          <p:nvPr userDrawn="1"/>
        </p:nvSpPr>
        <p:spPr>
          <a:xfrm>
            <a:off x="-18404" y="-9000"/>
            <a:ext cx="9180807" cy="6876000"/>
          </a:xfrm>
          <a:prstGeom prst="rect">
            <a:avLst/>
          </a:prstGeom>
          <a:gradFill flip="none" rotWithShape="1">
            <a:gsLst>
              <a:gs pos="34000">
                <a:schemeClr val="bg1"/>
              </a:gs>
              <a:gs pos="67000">
                <a:schemeClr val="bg1">
                  <a:lumMod val="95000"/>
                </a:schemeClr>
              </a:gs>
              <a:gs pos="19000">
                <a:schemeClr val="bg1"/>
              </a:gs>
              <a:gs pos="0">
                <a:schemeClr val="bg1"/>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userDrawn="1"/>
        </p:nvSpPr>
        <p:spPr>
          <a:xfrm>
            <a:off x="405000" y="3221252"/>
            <a:ext cx="8370000" cy="415498"/>
          </a:xfrm>
          <a:prstGeom prst="rect">
            <a:avLst/>
          </a:prstGeom>
          <a:noFill/>
        </p:spPr>
        <p:txBody>
          <a:bodyPr wrap="square" rtlCol="0" anchor="ctr">
            <a:spAutoFit/>
          </a:bodyPr>
          <a:lstStyle/>
          <a:p>
            <a:r>
              <a:rPr lang="en-US" sz="2100" b="1" dirty="0">
                <a:solidFill>
                  <a:schemeClr val="tx2"/>
                </a:solidFill>
              </a:rPr>
              <a:t>THANK YOU</a:t>
            </a:r>
          </a:p>
        </p:txBody>
      </p:sp>
      <p:sp>
        <p:nvSpPr>
          <p:cNvPr id="10" name="TextBox 9"/>
          <p:cNvSpPr txBox="1"/>
          <p:nvPr userDrawn="1"/>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3908040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ckup slides">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34000">
                <a:srgbClr val="303E5A"/>
              </a:gs>
              <a:gs pos="67000">
                <a:srgbClr val="44546A">
                  <a:lumMod val="50000"/>
                </a:srgbClr>
              </a:gs>
              <a:gs pos="19000">
                <a:srgbClr val="42506C"/>
              </a:gs>
              <a:gs pos="0">
                <a:srgbClr val="4E5C79">
                  <a:alpha val="96000"/>
                </a:srgbClr>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405000" y="3221252"/>
            <a:ext cx="8370000" cy="415498"/>
          </a:xfrm>
          <a:prstGeom prst="rect">
            <a:avLst/>
          </a:prstGeom>
          <a:noFill/>
        </p:spPr>
        <p:txBody>
          <a:bodyPr wrap="square" rtlCol="0" anchor="ctr">
            <a:spAutoFit/>
          </a:bodyPr>
          <a:lstStyle/>
          <a:p>
            <a:pPr algn="r"/>
            <a:r>
              <a:rPr lang="en-US" sz="2100" b="1" dirty="0">
                <a:solidFill>
                  <a:schemeClr val="bg1"/>
                </a:solidFill>
              </a:rPr>
              <a:t>Backup</a:t>
            </a:r>
            <a:r>
              <a:rPr lang="en-US" sz="2100" b="1" baseline="0" dirty="0">
                <a:solidFill>
                  <a:schemeClr val="bg1"/>
                </a:solidFill>
              </a:rPr>
              <a:t> Slides</a:t>
            </a:r>
            <a:endParaRPr lang="en-US" sz="2100" b="1" dirty="0">
              <a:solidFill>
                <a:schemeClr val="bg1"/>
              </a:solidFill>
            </a:endParaRPr>
          </a:p>
        </p:txBody>
      </p:sp>
      <p:sp>
        <p:nvSpPr>
          <p:cNvPr id="7" name="TextBox 6">
            <a:extLst>
              <a:ext uri="{FF2B5EF4-FFF2-40B4-BE49-F238E27FC236}">
                <a16:creationId xmlns:a16="http://schemas.microsoft.com/office/drawing/2014/main" id="{AE76DDEB-2A5A-45E8-8962-4A0636E7E6EA}"/>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86303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4B8796-EDA4-4C64-AF0E-AB068B5973F0}" type="datetimeFigureOut">
              <a:rPr lang="en-US" smtClean="0"/>
              <a:pPr/>
              <a:t>11/7/2018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B60739-9B9E-4056-B1F7-1FB76F11DAB0}" type="slidenum">
              <a:rPr lang="en-US" smtClean="0"/>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up slides - for pri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B2F052-1E19-437C-9558-E057FE7AA6B3}"/>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6421"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4B2F052-1E19-437C-9558-E057FE7AA6B3}"/>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83A3816-A6C7-458C-B55A-DA14847BA440}"/>
              </a:ext>
            </a:extLst>
          </p:cNvPr>
          <p:cNvSpPr/>
          <p:nvPr userDrawn="1"/>
        </p:nvSpPr>
        <p:spPr>
          <a:xfrm>
            <a:off x="-18404" y="-9000"/>
            <a:ext cx="9180807" cy="6876000"/>
          </a:xfrm>
          <a:prstGeom prst="rect">
            <a:avLst/>
          </a:prstGeom>
          <a:gradFill flip="none" rotWithShape="1">
            <a:gsLst>
              <a:gs pos="34000">
                <a:schemeClr val="bg1"/>
              </a:gs>
              <a:gs pos="67000">
                <a:schemeClr val="bg1">
                  <a:lumMod val="95000"/>
                </a:schemeClr>
              </a:gs>
              <a:gs pos="19000">
                <a:schemeClr val="bg1"/>
              </a:gs>
              <a:gs pos="0">
                <a:schemeClr val="bg1"/>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userDrawn="1"/>
        </p:nvSpPr>
        <p:spPr>
          <a:xfrm>
            <a:off x="405000" y="3221252"/>
            <a:ext cx="8370000" cy="415498"/>
          </a:xfrm>
          <a:prstGeom prst="rect">
            <a:avLst/>
          </a:prstGeom>
          <a:noFill/>
        </p:spPr>
        <p:txBody>
          <a:bodyPr wrap="square" rtlCol="0" anchor="ctr">
            <a:spAutoFit/>
          </a:bodyPr>
          <a:lstStyle/>
          <a:p>
            <a:pPr algn="r"/>
            <a:r>
              <a:rPr lang="en-US" sz="2100" b="1" dirty="0">
                <a:solidFill>
                  <a:schemeClr val="tx2"/>
                </a:solidFill>
              </a:rPr>
              <a:t>Backup</a:t>
            </a:r>
            <a:r>
              <a:rPr lang="en-US" sz="2100" b="1" baseline="0" dirty="0">
                <a:solidFill>
                  <a:schemeClr val="tx2"/>
                </a:solidFill>
              </a:rPr>
              <a:t> Slides</a:t>
            </a:r>
            <a:endParaRPr lang="en-US" sz="2100" b="1" dirty="0">
              <a:solidFill>
                <a:schemeClr val="tx2"/>
              </a:solidFill>
            </a:endParaRPr>
          </a:p>
        </p:txBody>
      </p:sp>
      <p:sp>
        <p:nvSpPr>
          <p:cNvPr id="6" name="TextBox 5"/>
          <p:cNvSpPr txBox="1"/>
          <p:nvPr userDrawn="1"/>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3614937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EMEX Go Cov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6717BA-4D47-48CB-B42D-499B8A6EA32C}"/>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7445"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816717BA-4D47-48CB-B42D-499B8A6EA32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8FB6AD04-C6D2-4EEF-90AD-757B74AEE3EE}"/>
              </a:ext>
            </a:extLst>
          </p:cNvPr>
          <p:cNvSpPr/>
          <p:nvPr userDrawn="1"/>
        </p:nvSpPr>
        <p:spPr>
          <a:xfrm>
            <a:off x="0" y="0"/>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a:extLst>
              <a:ext uri="{FF2B5EF4-FFF2-40B4-BE49-F238E27FC236}">
                <a16:creationId xmlns:a16="http://schemas.microsoft.com/office/drawing/2014/main" id="{E24D0B43-D66A-4C03-9AB7-223251009A80}"/>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20" name="Rectangle 19">
            <a:extLst>
              <a:ext uri="{FF2B5EF4-FFF2-40B4-BE49-F238E27FC236}">
                <a16:creationId xmlns:a16="http://schemas.microsoft.com/office/drawing/2014/main" id="{08327214-6AC8-4B91-8C14-1CAEA13BBEE3}"/>
              </a:ext>
            </a:extLst>
          </p:cNvPr>
          <p:cNvSpPr/>
          <p:nvPr userDrawn="1"/>
        </p:nvSpPr>
        <p:spPr>
          <a:xfrm>
            <a:off x="7818121" y="3027966"/>
            <a:ext cx="1239187" cy="161583"/>
          </a:xfrm>
          <a:prstGeom prst="rect">
            <a:avLst/>
          </a:prstGeom>
        </p:spPr>
        <p:txBody>
          <a:bodyPr wrap="square">
            <a:spAutoFit/>
          </a:bodyPr>
          <a:lstStyle/>
          <a:p>
            <a:pPr algn="r"/>
            <a:r>
              <a:rPr lang="en-US" sz="450" kern="1200" baseline="0" dirty="0">
                <a:solidFill>
                  <a:schemeClr val="bg1">
                    <a:lumMod val="75000"/>
                  </a:schemeClr>
                </a:solidFill>
                <a:latin typeface="+mj-lt"/>
                <a:ea typeface="Tahoma" charset="0"/>
                <a:cs typeface="Tahoma" charset="0"/>
              </a:rPr>
              <a:t>Faculty of Health Sciences, Spain</a:t>
            </a:r>
            <a:endParaRPr lang="en-GB" sz="450" kern="1200" dirty="0">
              <a:solidFill>
                <a:schemeClr val="bg1">
                  <a:lumMod val="75000"/>
                </a:schemeClr>
              </a:solidFill>
              <a:latin typeface="+mj-lt"/>
              <a:ea typeface="Tahoma" charset="0"/>
              <a:cs typeface="Tahoma" charset="0"/>
            </a:endParaRPr>
          </a:p>
        </p:txBody>
      </p:sp>
      <p:sp>
        <p:nvSpPr>
          <p:cNvPr id="21" name="Rectangle 20">
            <a:extLst>
              <a:ext uri="{FF2B5EF4-FFF2-40B4-BE49-F238E27FC236}">
                <a16:creationId xmlns:a16="http://schemas.microsoft.com/office/drawing/2014/main" id="{A696E820-7566-42F5-A170-23E8AA9F4F31}"/>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5" name="Rectangle 14"/>
          <p:cNvSpPr/>
          <p:nvPr/>
        </p:nvSpPr>
        <p:spPr>
          <a:xfrm>
            <a:off x="4760845" y="142147"/>
            <a:ext cx="4253948" cy="184666"/>
          </a:xfrm>
          <a:prstGeom prst="rect">
            <a:avLst/>
          </a:prstGeom>
        </p:spPr>
        <p:txBody>
          <a:bodyPr wrap="square" tIns="0" bIns="0">
            <a:spAutoFit/>
          </a:bodyPr>
          <a:lstStyle/>
          <a:p>
            <a:pPr algn="r"/>
            <a:r>
              <a:rPr lang="en-US" sz="1200" kern="1200" dirty="0">
                <a:solidFill>
                  <a:schemeClr val="bg1"/>
                </a:solidFill>
                <a:latin typeface="+mj-lt"/>
                <a:ea typeface="Tahoma" charset="0"/>
                <a:cs typeface="Tahoma" charset="0"/>
              </a:rPr>
              <a:t>CEMEX Go</a:t>
            </a:r>
            <a:endParaRPr lang="en-GB" sz="1200" kern="1200" dirty="0">
              <a:solidFill>
                <a:schemeClr val="bg1"/>
              </a:solidFill>
              <a:latin typeface="+mj-lt"/>
              <a:ea typeface="Tahoma" charset="0"/>
              <a:cs typeface="Tahoma" charset="0"/>
            </a:endParaRPr>
          </a:p>
        </p:txBody>
      </p:sp>
      <p:sp>
        <p:nvSpPr>
          <p:cNvPr id="11" name="Title 1">
            <a:extLst>
              <a:ext uri="{FF2B5EF4-FFF2-40B4-BE49-F238E27FC236}">
                <a16:creationId xmlns:a16="http://schemas.microsoft.com/office/drawing/2014/main" id="{903DA3CD-8D6F-47A6-A618-5F46AD7BD5C2}"/>
              </a:ext>
            </a:extLst>
          </p:cNvPr>
          <p:cNvSpPr>
            <a:spLocks noGrp="1"/>
          </p:cNvSpPr>
          <p:nvPr>
            <p:ph type="ctrTitle" hasCustomPrompt="1"/>
          </p:nvPr>
        </p:nvSpPr>
        <p:spPr>
          <a:xfrm>
            <a:off x="394200" y="3603600"/>
            <a:ext cx="7616700" cy="450000"/>
          </a:xfrm>
          <a:prstGeom prst="rect">
            <a:avLst/>
          </a:prstGeo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6" name="Text Placeholder 11">
            <a:extLst>
              <a:ext uri="{FF2B5EF4-FFF2-40B4-BE49-F238E27FC236}">
                <a16:creationId xmlns:a16="http://schemas.microsoft.com/office/drawing/2014/main" id="{2F3D8756-4D68-4B8A-868A-FA6887E93299}"/>
              </a:ext>
            </a:extLst>
          </p:cNvPr>
          <p:cNvSpPr>
            <a:spLocks noGrp="1"/>
          </p:cNvSpPr>
          <p:nvPr>
            <p:ph type="body" sz="quarter" idx="13"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17" name="Text Placeholder 15">
            <a:extLst>
              <a:ext uri="{FF2B5EF4-FFF2-40B4-BE49-F238E27FC236}">
                <a16:creationId xmlns:a16="http://schemas.microsoft.com/office/drawing/2014/main" id="{AA646AD6-C39D-43C0-8C01-B30AB4054777}"/>
              </a:ext>
            </a:extLst>
          </p:cNvPr>
          <p:cNvSpPr>
            <a:spLocks noGrp="1"/>
          </p:cNvSpPr>
          <p:nvPr>
            <p:ph type="body" sz="quarter" idx="14" hasCustomPrompt="1"/>
          </p:nvPr>
        </p:nvSpPr>
        <p:spPr>
          <a:xfrm>
            <a:off x="4760844" y="393907"/>
            <a:ext cx="4253948" cy="220532"/>
          </a:xfrm>
          <a:prstGeom prst="rect">
            <a:avLst/>
          </a:prstGeom>
        </p:spPr>
        <p:txBody>
          <a:bodyPr anchor="ctr">
            <a:noAutofit/>
          </a:bodyPr>
          <a:lstStyle>
            <a:lvl1pPr algn="r">
              <a:defRPr sz="900" b="0" baseline="0">
                <a:solidFill>
                  <a:schemeClr val="bg1">
                    <a:lumMod val="95000"/>
                  </a:schemeClr>
                </a:solidFill>
                <a:latin typeface="+mj-lt"/>
                <a:ea typeface="Tahoma" panose="020B0604030504040204" pitchFamily="34" charset="0"/>
                <a:cs typeface="Tahoma" panose="020B0604030504040204" pitchFamily="34" charset="0"/>
              </a:defRPr>
            </a:lvl1pPr>
          </a:lstStyle>
          <a:p>
            <a:pPr lvl="0"/>
            <a:r>
              <a:rPr lang="en-US" dirty="0"/>
              <a:t>Date (Century Gothic 12, light gray)</a:t>
            </a:r>
          </a:p>
        </p:txBody>
      </p:sp>
      <p:pic>
        <p:nvPicPr>
          <p:cNvPr id="22" name="Picture 21">
            <a:extLst>
              <a:ext uri="{FF2B5EF4-FFF2-40B4-BE49-F238E27FC236}">
                <a16:creationId xmlns:a16="http://schemas.microsoft.com/office/drawing/2014/main" id="{C6AE071B-C75F-43BF-9C75-313D25FBCC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4" name="TextBox 13">
            <a:extLst>
              <a:ext uri="{FF2B5EF4-FFF2-40B4-BE49-F238E27FC236}">
                <a16:creationId xmlns:a16="http://schemas.microsoft.com/office/drawing/2014/main" id="{7C834E24-4F03-47A6-95C5-947C4B352FD3}"/>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1387229263"/>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OHR Cov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2913981-C25D-488E-B70C-BC831C0143AC}"/>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8469"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A2913981-C25D-488E-B70C-BC831C0143A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943481FA-6BF6-419F-B145-7E068B9CB72E}"/>
              </a:ext>
            </a:extLst>
          </p:cNvPr>
          <p:cNvSpPr/>
          <p:nvPr userDrawn="1"/>
        </p:nvSpPr>
        <p:spPr>
          <a:xfrm>
            <a:off x="0" y="0"/>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a:extLst>
              <a:ext uri="{FF2B5EF4-FFF2-40B4-BE49-F238E27FC236}">
                <a16:creationId xmlns:a16="http://schemas.microsoft.com/office/drawing/2014/main" id="{55A54F2B-0F80-4781-9999-A56E18B03C2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20" name="Rectangle 19">
            <a:extLst>
              <a:ext uri="{FF2B5EF4-FFF2-40B4-BE49-F238E27FC236}">
                <a16:creationId xmlns:a16="http://schemas.microsoft.com/office/drawing/2014/main" id="{9828D2C2-86BC-465A-8AF0-65159A90327B}"/>
              </a:ext>
            </a:extLst>
          </p:cNvPr>
          <p:cNvSpPr/>
          <p:nvPr userDrawn="1"/>
        </p:nvSpPr>
        <p:spPr>
          <a:xfrm>
            <a:off x="8154469" y="3027964"/>
            <a:ext cx="1016147" cy="230832"/>
          </a:xfrm>
          <a:prstGeom prst="rect">
            <a:avLst/>
          </a:prstGeom>
        </p:spPr>
        <p:txBody>
          <a:bodyPr wrap="square">
            <a:spAutoFit/>
          </a:bodyPr>
          <a:lstStyle/>
          <a:p>
            <a:pPr algn="r"/>
            <a:r>
              <a:rPr lang="en-US" sz="450" kern="1200" baseline="0" dirty="0">
                <a:solidFill>
                  <a:schemeClr val="tx2"/>
                </a:solidFill>
                <a:latin typeface="+mj-lt"/>
                <a:ea typeface="Tahoma" charset="0"/>
                <a:cs typeface="Tahoma" charset="0"/>
              </a:rPr>
              <a:t>Hotel Steigenberger, Germany</a:t>
            </a:r>
            <a:endParaRPr lang="en-GB" sz="450" kern="1200" dirty="0">
              <a:solidFill>
                <a:schemeClr val="tx2"/>
              </a:solidFill>
              <a:latin typeface="+mj-lt"/>
              <a:ea typeface="Tahoma" charset="0"/>
              <a:cs typeface="Tahoma" charset="0"/>
            </a:endParaRPr>
          </a:p>
        </p:txBody>
      </p:sp>
      <p:sp>
        <p:nvSpPr>
          <p:cNvPr id="21" name="Rectangle 20">
            <a:extLst>
              <a:ext uri="{FF2B5EF4-FFF2-40B4-BE49-F238E27FC236}">
                <a16:creationId xmlns:a16="http://schemas.microsoft.com/office/drawing/2014/main" id="{B2141B45-355C-43FB-80F1-8A8591BF7331}"/>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4" name="Text Placeholder 15"/>
          <p:cNvSpPr>
            <a:spLocks noGrp="1"/>
          </p:cNvSpPr>
          <p:nvPr>
            <p:ph type="body" sz="quarter" idx="12" hasCustomPrompt="1"/>
          </p:nvPr>
        </p:nvSpPr>
        <p:spPr>
          <a:xfrm>
            <a:off x="4760844" y="393907"/>
            <a:ext cx="4253948" cy="220532"/>
          </a:xfrm>
          <a:prstGeom prst="rect">
            <a:avLst/>
          </a:prstGeom>
        </p:spPr>
        <p:txBody>
          <a:bodyPr anchor="ctr">
            <a:noAutofit/>
          </a:bodyPr>
          <a:lstStyle>
            <a:lvl1pPr algn="r">
              <a:defRPr sz="900" b="0" baseline="0">
                <a:solidFill>
                  <a:schemeClr val="tx2"/>
                </a:solidFill>
                <a:latin typeface="+mj-lt"/>
                <a:ea typeface="Tahoma" panose="020B0604030504040204" pitchFamily="34" charset="0"/>
                <a:cs typeface="Tahoma" panose="020B0604030504040204" pitchFamily="34" charset="0"/>
              </a:defRPr>
            </a:lvl1pPr>
          </a:lstStyle>
          <a:p>
            <a:pPr lvl="0"/>
            <a:r>
              <a:rPr lang="en-US" dirty="0"/>
              <a:t>Date (Century Gothic 12, dark blue)</a:t>
            </a:r>
          </a:p>
        </p:txBody>
      </p:sp>
      <p:sp>
        <p:nvSpPr>
          <p:cNvPr id="15" name="Rectangle 14"/>
          <p:cNvSpPr/>
          <p:nvPr/>
        </p:nvSpPr>
        <p:spPr>
          <a:xfrm>
            <a:off x="4760844" y="142147"/>
            <a:ext cx="4253948" cy="184666"/>
          </a:xfrm>
          <a:prstGeom prst="rect">
            <a:avLst/>
          </a:prstGeom>
        </p:spPr>
        <p:txBody>
          <a:bodyPr wrap="square" tIns="0" bIns="0">
            <a:spAutoFit/>
          </a:bodyPr>
          <a:lstStyle/>
          <a:p>
            <a:pPr algn="r"/>
            <a:r>
              <a:rPr lang="en-US" sz="1200" kern="1200" dirty="0">
                <a:solidFill>
                  <a:schemeClr val="tx2"/>
                </a:solidFill>
                <a:latin typeface="+mj-lt"/>
                <a:ea typeface="Tahoma" charset="0"/>
                <a:cs typeface="Tahoma" charset="0"/>
              </a:rPr>
              <a:t>OHR</a:t>
            </a:r>
            <a:endParaRPr lang="en-GB" sz="1200" kern="1200" dirty="0">
              <a:solidFill>
                <a:schemeClr val="tx2"/>
              </a:solidFill>
              <a:latin typeface="+mj-lt"/>
              <a:ea typeface="Tahoma" charset="0"/>
              <a:cs typeface="Tahoma" charset="0"/>
            </a:endParaRPr>
          </a:p>
        </p:txBody>
      </p:sp>
      <p:sp>
        <p:nvSpPr>
          <p:cNvPr id="11" name="Title 1">
            <a:extLst>
              <a:ext uri="{FF2B5EF4-FFF2-40B4-BE49-F238E27FC236}">
                <a16:creationId xmlns:a16="http://schemas.microsoft.com/office/drawing/2014/main" id="{9BEF0DCC-257A-409D-9F9B-6D55E7DFA856}"/>
              </a:ext>
            </a:extLst>
          </p:cNvPr>
          <p:cNvSpPr>
            <a:spLocks noGrp="1"/>
          </p:cNvSpPr>
          <p:nvPr>
            <p:ph type="ctrTitle" hasCustomPrompt="1"/>
          </p:nvPr>
        </p:nvSpPr>
        <p:spPr>
          <a:xfrm>
            <a:off x="394200" y="3603600"/>
            <a:ext cx="7616700" cy="450000"/>
          </a:xfrm>
          <a:prstGeom prst="rect">
            <a:avLst/>
          </a:prstGeo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6" name="Text Placeholder 11">
            <a:extLst>
              <a:ext uri="{FF2B5EF4-FFF2-40B4-BE49-F238E27FC236}">
                <a16:creationId xmlns:a16="http://schemas.microsoft.com/office/drawing/2014/main" id="{0030E5A9-863F-4FED-9B03-0A86E9032E48}"/>
              </a:ext>
            </a:extLst>
          </p:cNvPr>
          <p:cNvSpPr>
            <a:spLocks noGrp="1"/>
          </p:cNvSpPr>
          <p:nvPr>
            <p:ph type="body" sz="quarter" idx="13"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pic>
        <p:nvPicPr>
          <p:cNvPr id="13" name="Picture 12">
            <a:extLst>
              <a:ext uri="{FF2B5EF4-FFF2-40B4-BE49-F238E27FC236}">
                <a16:creationId xmlns:a16="http://schemas.microsoft.com/office/drawing/2014/main" id="{15F565DA-0E9E-41C4-AB0A-B7390B2BC0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8" name="TextBox 17">
            <a:extLst>
              <a:ext uri="{FF2B5EF4-FFF2-40B4-BE49-F238E27FC236}">
                <a16:creationId xmlns:a16="http://schemas.microsoft.com/office/drawing/2014/main" id="{0E714ACA-5423-464A-A9AE-0E796DA40A1D}"/>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3159385816"/>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Health &amp; Safety Cov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0DE0D5-4FCA-41B4-B27D-1979F84A99C4}"/>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9493"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030DE0D5-4FCA-41B4-B27D-1979F84A99C4}"/>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7C4396E2-DD38-421F-9138-7416F7C027E7}"/>
              </a:ext>
            </a:extLst>
          </p:cNvPr>
          <p:cNvSpPr/>
          <p:nvPr userDrawn="1"/>
        </p:nvSpPr>
        <p:spPr>
          <a:xfrm>
            <a:off x="0" y="0"/>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ADF2511B-6CCF-4F36-AF42-0FC52921813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15" name="Rectangle 14">
            <a:extLst>
              <a:ext uri="{FF2B5EF4-FFF2-40B4-BE49-F238E27FC236}">
                <a16:creationId xmlns:a16="http://schemas.microsoft.com/office/drawing/2014/main" id="{A71B651F-F486-4B48-94B4-D76AB9E6DF6C}"/>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7" name="Title 1">
            <a:extLst>
              <a:ext uri="{FF2B5EF4-FFF2-40B4-BE49-F238E27FC236}">
                <a16:creationId xmlns:a16="http://schemas.microsoft.com/office/drawing/2014/main" id="{17F319ED-9C75-4D90-8D7E-31374790A6BE}"/>
              </a:ext>
            </a:extLst>
          </p:cNvPr>
          <p:cNvSpPr>
            <a:spLocks noGrp="1"/>
          </p:cNvSpPr>
          <p:nvPr>
            <p:ph type="ctrTitle" hasCustomPrompt="1"/>
          </p:nvPr>
        </p:nvSpPr>
        <p:spPr>
          <a:xfrm>
            <a:off x="394200" y="3603600"/>
            <a:ext cx="7616700" cy="450000"/>
          </a:xfrm>
          <a:prstGeom prst="rect">
            <a:avLst/>
          </a:prstGeo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8" name="Text Placeholder 11">
            <a:extLst>
              <a:ext uri="{FF2B5EF4-FFF2-40B4-BE49-F238E27FC236}">
                <a16:creationId xmlns:a16="http://schemas.microsoft.com/office/drawing/2014/main" id="{24A81044-42C6-432C-9764-86A3FEBA8BB2}"/>
              </a:ext>
            </a:extLst>
          </p:cNvPr>
          <p:cNvSpPr>
            <a:spLocks noGrp="1"/>
          </p:cNvSpPr>
          <p:nvPr>
            <p:ph type="body" sz="quarter" idx="12"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19" name="Text Placeholder 15">
            <a:extLst>
              <a:ext uri="{FF2B5EF4-FFF2-40B4-BE49-F238E27FC236}">
                <a16:creationId xmlns:a16="http://schemas.microsoft.com/office/drawing/2014/main" id="{6EC9D6B0-CCAD-4230-8C54-781E769F8F38}"/>
              </a:ext>
            </a:extLst>
          </p:cNvPr>
          <p:cNvSpPr>
            <a:spLocks noGrp="1"/>
          </p:cNvSpPr>
          <p:nvPr>
            <p:ph type="body" sz="quarter" idx="13" hasCustomPrompt="1"/>
          </p:nvPr>
        </p:nvSpPr>
        <p:spPr>
          <a:xfrm>
            <a:off x="4760844" y="393907"/>
            <a:ext cx="4253948" cy="220532"/>
          </a:xfrm>
          <a:prstGeom prst="rect">
            <a:avLst/>
          </a:prstGeom>
        </p:spPr>
        <p:txBody>
          <a:bodyPr anchor="ctr">
            <a:noAutofit/>
          </a:bodyPr>
          <a:lstStyle>
            <a:lvl1pPr algn="r">
              <a:defRPr sz="900" b="0" baseline="0">
                <a:solidFill>
                  <a:schemeClr val="bg1">
                    <a:lumMod val="95000"/>
                  </a:schemeClr>
                </a:solidFill>
                <a:latin typeface="+mj-lt"/>
                <a:ea typeface="Tahoma" panose="020B0604030504040204" pitchFamily="34" charset="0"/>
                <a:cs typeface="Tahoma" panose="020B0604030504040204" pitchFamily="34" charset="0"/>
              </a:defRPr>
            </a:lvl1pPr>
          </a:lstStyle>
          <a:p>
            <a:pPr lvl="0"/>
            <a:r>
              <a:rPr lang="en-US" dirty="0"/>
              <a:t>Date (Century Gothic 12, light gray)</a:t>
            </a:r>
          </a:p>
        </p:txBody>
      </p:sp>
      <p:sp>
        <p:nvSpPr>
          <p:cNvPr id="20" name="Rectangle 19">
            <a:extLst>
              <a:ext uri="{FF2B5EF4-FFF2-40B4-BE49-F238E27FC236}">
                <a16:creationId xmlns:a16="http://schemas.microsoft.com/office/drawing/2014/main" id="{3AE994B0-AAF9-48A1-B263-0D7C9B7427C3}"/>
              </a:ext>
            </a:extLst>
          </p:cNvPr>
          <p:cNvSpPr/>
          <p:nvPr/>
        </p:nvSpPr>
        <p:spPr>
          <a:xfrm>
            <a:off x="4760844" y="142147"/>
            <a:ext cx="4253948" cy="184666"/>
          </a:xfrm>
          <a:prstGeom prst="rect">
            <a:avLst/>
          </a:prstGeom>
          <a:effectLst/>
        </p:spPr>
        <p:txBody>
          <a:bodyPr wrap="square" tIns="0" bIns="0">
            <a:spAutoFit/>
          </a:bodyPr>
          <a:lstStyle/>
          <a:p>
            <a:pPr algn="r"/>
            <a:r>
              <a:rPr lang="en-US" sz="1200" kern="1200" dirty="0">
                <a:solidFill>
                  <a:schemeClr val="bg1"/>
                </a:solidFill>
                <a:latin typeface="+mj-lt"/>
                <a:ea typeface="Tahoma" charset="0"/>
                <a:cs typeface="Tahoma" charset="0"/>
              </a:rPr>
              <a:t>Health &amp; Safety</a:t>
            </a:r>
            <a:endParaRPr lang="en-GB" sz="1200" kern="1200" dirty="0">
              <a:solidFill>
                <a:schemeClr val="bg1"/>
              </a:solidFill>
              <a:latin typeface="+mj-lt"/>
              <a:ea typeface="Tahoma" charset="0"/>
              <a:cs typeface="Tahoma" charset="0"/>
            </a:endParaRPr>
          </a:p>
        </p:txBody>
      </p:sp>
      <p:pic>
        <p:nvPicPr>
          <p:cNvPr id="12" name="Picture 11">
            <a:extLst>
              <a:ext uri="{FF2B5EF4-FFF2-40B4-BE49-F238E27FC236}">
                <a16:creationId xmlns:a16="http://schemas.microsoft.com/office/drawing/2014/main" id="{5F440597-434B-4CB2-A580-DE76D78DBE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0" name="TextBox 9">
            <a:extLst>
              <a:ext uri="{FF2B5EF4-FFF2-40B4-BE49-F238E27FC236}">
                <a16:creationId xmlns:a16="http://schemas.microsoft.com/office/drawing/2014/main" id="{8CF58BCC-3007-4530-87A3-2E2D7B6DFF09}"/>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3041639158"/>
      </p:ext>
    </p:extLst>
  </p:cSld>
  <p:clrMapOvr>
    <a:masterClrMapping/>
  </p:clrMapOvr>
  <p:hf hdr="0" ftr="0" dt="0"/>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GSO Cov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E6FD71-7FD8-4F9D-BF93-20ACCC781B46}"/>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0517"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07E6FD71-7FD8-4F9D-BF93-20ACCC781B46}"/>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2BA18646-6C9F-4E24-8320-A15ACE62DF8C}"/>
              </a:ext>
            </a:extLst>
          </p:cNvPr>
          <p:cNvSpPr/>
          <p:nvPr userDrawn="1"/>
        </p:nvSpPr>
        <p:spPr>
          <a:xfrm>
            <a:off x="0" y="0"/>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a:extLst>
              <a:ext uri="{FF2B5EF4-FFF2-40B4-BE49-F238E27FC236}">
                <a16:creationId xmlns:a16="http://schemas.microsoft.com/office/drawing/2014/main" id="{CD454D26-80A7-43CA-869F-034C36C6FE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17" name="Rectangle 16">
            <a:extLst>
              <a:ext uri="{FF2B5EF4-FFF2-40B4-BE49-F238E27FC236}">
                <a16:creationId xmlns:a16="http://schemas.microsoft.com/office/drawing/2014/main" id="{21322C09-D45B-4DA8-B2FB-36CCCE2A76E9}"/>
              </a:ext>
            </a:extLst>
          </p:cNvPr>
          <p:cNvSpPr/>
          <p:nvPr userDrawn="1"/>
        </p:nvSpPr>
        <p:spPr>
          <a:xfrm>
            <a:off x="7953375" y="3027965"/>
            <a:ext cx="1103932" cy="161583"/>
          </a:xfrm>
          <a:prstGeom prst="rect">
            <a:avLst/>
          </a:prstGeom>
        </p:spPr>
        <p:txBody>
          <a:bodyPr wrap="square">
            <a:spAutoFit/>
          </a:bodyPr>
          <a:lstStyle/>
          <a:p>
            <a:pPr algn="r"/>
            <a:r>
              <a:rPr lang="en-US" sz="450" kern="1200" baseline="0" dirty="0">
                <a:solidFill>
                  <a:schemeClr val="tx2"/>
                </a:solidFill>
                <a:latin typeface="+mj-lt"/>
                <a:ea typeface="Tahoma" charset="0"/>
                <a:cs typeface="Tahoma" charset="0"/>
              </a:rPr>
              <a:t>Hercules Towers, Spain</a:t>
            </a:r>
            <a:endParaRPr lang="en-GB" sz="450" kern="1200" dirty="0">
              <a:solidFill>
                <a:schemeClr val="tx2"/>
              </a:solidFill>
              <a:latin typeface="+mj-lt"/>
              <a:ea typeface="Tahoma" charset="0"/>
              <a:cs typeface="Tahoma" charset="0"/>
            </a:endParaRPr>
          </a:p>
        </p:txBody>
      </p:sp>
      <p:sp>
        <p:nvSpPr>
          <p:cNvPr id="18" name="Rectangle 17">
            <a:extLst>
              <a:ext uri="{FF2B5EF4-FFF2-40B4-BE49-F238E27FC236}">
                <a16:creationId xmlns:a16="http://schemas.microsoft.com/office/drawing/2014/main" id="{960C6543-E93E-4BEA-BA47-85D21E3F237D}"/>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2" name="Title 1">
            <a:extLst>
              <a:ext uri="{FF2B5EF4-FFF2-40B4-BE49-F238E27FC236}">
                <a16:creationId xmlns:a16="http://schemas.microsoft.com/office/drawing/2014/main" id="{9EAF872C-27BB-4554-87BC-C35482CA3826}"/>
              </a:ext>
            </a:extLst>
          </p:cNvPr>
          <p:cNvSpPr>
            <a:spLocks noGrp="1"/>
          </p:cNvSpPr>
          <p:nvPr>
            <p:ph type="ctrTitle" hasCustomPrompt="1"/>
          </p:nvPr>
        </p:nvSpPr>
        <p:spPr>
          <a:xfrm>
            <a:off x="394200" y="3603600"/>
            <a:ext cx="7616700" cy="450000"/>
          </a:xfrm>
          <a:prstGeom prst="rect">
            <a:avLst/>
          </a:prstGeo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5" name="Text Placeholder 11">
            <a:extLst>
              <a:ext uri="{FF2B5EF4-FFF2-40B4-BE49-F238E27FC236}">
                <a16:creationId xmlns:a16="http://schemas.microsoft.com/office/drawing/2014/main" id="{F4487BD1-4042-4D65-872E-DB93BFD55822}"/>
              </a:ext>
            </a:extLst>
          </p:cNvPr>
          <p:cNvSpPr>
            <a:spLocks noGrp="1"/>
          </p:cNvSpPr>
          <p:nvPr>
            <p:ph type="body" sz="quarter" idx="12"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22" name="Text Placeholder 15">
            <a:extLst>
              <a:ext uri="{FF2B5EF4-FFF2-40B4-BE49-F238E27FC236}">
                <a16:creationId xmlns:a16="http://schemas.microsoft.com/office/drawing/2014/main" id="{FE1F258C-A6CF-4BD3-A4DA-95B091E347CB}"/>
              </a:ext>
            </a:extLst>
          </p:cNvPr>
          <p:cNvSpPr>
            <a:spLocks noGrp="1"/>
          </p:cNvSpPr>
          <p:nvPr>
            <p:ph type="body" sz="quarter" idx="13" hasCustomPrompt="1"/>
          </p:nvPr>
        </p:nvSpPr>
        <p:spPr>
          <a:xfrm>
            <a:off x="4760844" y="393907"/>
            <a:ext cx="4253948" cy="220532"/>
          </a:xfrm>
          <a:prstGeom prst="rect">
            <a:avLst/>
          </a:prstGeom>
        </p:spPr>
        <p:txBody>
          <a:bodyPr anchor="ctr">
            <a:noAutofit/>
          </a:bodyPr>
          <a:lstStyle>
            <a:lvl1pPr algn="r">
              <a:defRPr sz="900" b="0" baseline="0">
                <a:solidFill>
                  <a:schemeClr val="tx2"/>
                </a:solidFill>
                <a:latin typeface="+mj-lt"/>
                <a:ea typeface="Tahoma" panose="020B0604030504040204" pitchFamily="34" charset="0"/>
                <a:cs typeface="Tahoma" panose="020B0604030504040204" pitchFamily="34" charset="0"/>
              </a:defRPr>
            </a:lvl1pPr>
          </a:lstStyle>
          <a:p>
            <a:pPr lvl="0"/>
            <a:r>
              <a:rPr lang="en-US" dirty="0"/>
              <a:t>Date (Century Gothic 12, dark blue)</a:t>
            </a:r>
          </a:p>
        </p:txBody>
      </p:sp>
      <p:sp>
        <p:nvSpPr>
          <p:cNvPr id="24" name="Rectangle 23">
            <a:extLst>
              <a:ext uri="{FF2B5EF4-FFF2-40B4-BE49-F238E27FC236}">
                <a16:creationId xmlns:a16="http://schemas.microsoft.com/office/drawing/2014/main" id="{CCCEC798-25DB-4491-9BFF-9FA1B60BFE24}"/>
              </a:ext>
            </a:extLst>
          </p:cNvPr>
          <p:cNvSpPr/>
          <p:nvPr/>
        </p:nvSpPr>
        <p:spPr>
          <a:xfrm>
            <a:off x="4760844" y="142147"/>
            <a:ext cx="4253948" cy="184666"/>
          </a:xfrm>
          <a:prstGeom prst="rect">
            <a:avLst/>
          </a:prstGeom>
        </p:spPr>
        <p:txBody>
          <a:bodyPr wrap="square" tIns="0" bIns="0">
            <a:spAutoFit/>
          </a:bodyPr>
          <a:lstStyle/>
          <a:p>
            <a:pPr algn="r"/>
            <a:r>
              <a:rPr lang="en-US" sz="1200" kern="1200" dirty="0">
                <a:solidFill>
                  <a:schemeClr val="tx2"/>
                </a:solidFill>
                <a:latin typeface="+mj-lt"/>
                <a:ea typeface="Tahoma" charset="0"/>
                <a:cs typeface="Tahoma" charset="0"/>
              </a:rPr>
              <a:t>GSO</a:t>
            </a:r>
            <a:endParaRPr lang="en-GB" sz="1200" kern="1200" dirty="0">
              <a:solidFill>
                <a:schemeClr val="tx2"/>
              </a:solidFill>
              <a:latin typeface="+mj-lt"/>
              <a:ea typeface="Tahoma" charset="0"/>
              <a:cs typeface="Tahoma" charset="0"/>
            </a:endParaRPr>
          </a:p>
        </p:txBody>
      </p:sp>
      <p:pic>
        <p:nvPicPr>
          <p:cNvPr id="13" name="Picture 12">
            <a:extLst>
              <a:ext uri="{FF2B5EF4-FFF2-40B4-BE49-F238E27FC236}">
                <a16:creationId xmlns:a16="http://schemas.microsoft.com/office/drawing/2014/main" id="{BC8321B1-D5EF-4403-A20B-A0F3E7FC57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1" name="TextBox 10">
            <a:extLst>
              <a:ext uri="{FF2B5EF4-FFF2-40B4-BE49-F238E27FC236}">
                <a16:creationId xmlns:a16="http://schemas.microsoft.com/office/drawing/2014/main" id="{49E64BB5-083E-4DA9-A0DE-C9EEFAC87F32}"/>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3594759196"/>
      </p:ext>
    </p:extLst>
  </p:cSld>
  <p:clrMapOvr>
    <a:masterClrMapping/>
  </p:clrMapOvr>
  <p:hf hdr="0" ftr="0" dt="0"/>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rp. Comms Cov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0DA77A3-A251-49D4-8BF7-62F1007488EE}"/>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1541" name="think-cell Slide" r:id="rId4" imgW="421" imgH="423" progId="TCLayout.ActiveDocument.1">
                  <p:embed/>
                </p:oleObj>
              </mc:Choice>
              <mc:Fallback>
                <p:oleObj name="think-cell Slide" r:id="rId4" imgW="421" imgH="423" progId="TCLayout.ActiveDocument.1">
                  <p:embed/>
                  <p:pic>
                    <p:nvPicPr>
                      <p:cNvPr id="6" name="Object 5" hidden="1">
                        <a:extLst>
                          <a:ext uri="{FF2B5EF4-FFF2-40B4-BE49-F238E27FC236}">
                            <a16:creationId xmlns:a16="http://schemas.microsoft.com/office/drawing/2014/main" id="{E0DA77A3-A251-49D4-8BF7-62F1007488EE}"/>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F92A5D3A-517B-4CBD-8F7A-C79403B019FC}"/>
              </a:ext>
            </a:extLst>
          </p:cNvPr>
          <p:cNvSpPr/>
          <p:nvPr userDrawn="1"/>
        </p:nvSpPr>
        <p:spPr>
          <a:xfrm>
            <a:off x="0" y="2381"/>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a:extLst>
              <a:ext uri="{FF2B5EF4-FFF2-40B4-BE49-F238E27FC236}">
                <a16:creationId xmlns:a16="http://schemas.microsoft.com/office/drawing/2014/main" id="{43D84F07-CBBD-414E-BA08-AD5D9A43E27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20" name="Rectangle 19">
            <a:extLst>
              <a:ext uri="{FF2B5EF4-FFF2-40B4-BE49-F238E27FC236}">
                <a16:creationId xmlns:a16="http://schemas.microsoft.com/office/drawing/2014/main" id="{9AE6FD63-81CA-4CFB-B890-D673FC430F6C}"/>
              </a:ext>
            </a:extLst>
          </p:cNvPr>
          <p:cNvSpPr/>
          <p:nvPr userDrawn="1"/>
        </p:nvSpPr>
        <p:spPr>
          <a:xfrm>
            <a:off x="7937079" y="3027964"/>
            <a:ext cx="1120229" cy="161583"/>
          </a:xfrm>
          <a:prstGeom prst="rect">
            <a:avLst/>
          </a:prstGeom>
        </p:spPr>
        <p:txBody>
          <a:bodyPr wrap="square">
            <a:spAutoFit/>
          </a:bodyPr>
          <a:lstStyle/>
          <a:p>
            <a:pPr algn="r"/>
            <a:r>
              <a:rPr lang="en-US" sz="450" kern="1200" baseline="0" dirty="0">
                <a:solidFill>
                  <a:schemeClr val="bg1">
                    <a:lumMod val="65000"/>
                  </a:schemeClr>
                </a:solidFill>
                <a:latin typeface="+mj-lt"/>
                <a:ea typeface="Tahoma" charset="0"/>
                <a:cs typeface="Tahoma" charset="0"/>
              </a:rPr>
              <a:t>Torre Reforma, Mexico</a:t>
            </a:r>
            <a:endParaRPr lang="en-GB" sz="450" kern="1200" dirty="0">
              <a:solidFill>
                <a:schemeClr val="bg1">
                  <a:lumMod val="65000"/>
                </a:schemeClr>
              </a:solidFill>
              <a:latin typeface="+mj-lt"/>
              <a:ea typeface="Tahoma" charset="0"/>
              <a:cs typeface="Tahoma" charset="0"/>
            </a:endParaRPr>
          </a:p>
        </p:txBody>
      </p:sp>
      <p:sp>
        <p:nvSpPr>
          <p:cNvPr id="21" name="Rectangle 20">
            <a:extLst>
              <a:ext uri="{FF2B5EF4-FFF2-40B4-BE49-F238E27FC236}">
                <a16:creationId xmlns:a16="http://schemas.microsoft.com/office/drawing/2014/main" id="{F6187102-C38F-4A79-8D48-FA79AC0C4CA1}"/>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itle 1"/>
          <p:cNvSpPr>
            <a:spLocks noGrp="1"/>
          </p:cNvSpPr>
          <p:nvPr>
            <p:ph type="ctrTitle" hasCustomPrompt="1"/>
          </p:nvPr>
        </p:nvSpPr>
        <p:spPr>
          <a:xfrm>
            <a:off x="394200" y="3603600"/>
            <a:ext cx="7616700" cy="450000"/>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2" name="Text Placeholder 11"/>
          <p:cNvSpPr>
            <a:spLocks noGrp="1"/>
          </p:cNvSpPr>
          <p:nvPr>
            <p:ph type="body" sz="quarter" idx="12"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13" name="Text Placeholder 15"/>
          <p:cNvSpPr>
            <a:spLocks noGrp="1"/>
          </p:cNvSpPr>
          <p:nvPr>
            <p:ph type="body" sz="quarter" idx="13" hasCustomPrompt="1"/>
          </p:nvPr>
        </p:nvSpPr>
        <p:spPr>
          <a:xfrm>
            <a:off x="4760844" y="393907"/>
            <a:ext cx="4253948" cy="220532"/>
          </a:xfrm>
          <a:prstGeom prst="rect">
            <a:avLst/>
          </a:prstGeom>
        </p:spPr>
        <p:txBody>
          <a:bodyPr anchor="ctr">
            <a:noAutofit/>
          </a:bodyPr>
          <a:lstStyle>
            <a:lvl1pPr algn="r">
              <a:defRPr sz="900" b="0" baseline="0">
                <a:solidFill>
                  <a:schemeClr val="bg1">
                    <a:lumMod val="95000"/>
                  </a:schemeClr>
                </a:solidFill>
                <a:latin typeface="+mj-lt"/>
                <a:ea typeface="Tahoma" panose="020B0604030504040204" pitchFamily="34" charset="0"/>
                <a:cs typeface="Tahoma" panose="020B0604030504040204" pitchFamily="34" charset="0"/>
              </a:defRPr>
            </a:lvl1pPr>
          </a:lstStyle>
          <a:p>
            <a:pPr lvl="0"/>
            <a:r>
              <a:rPr lang="en-US" dirty="0"/>
              <a:t>Date (Century Gothic 12, light gray)</a:t>
            </a:r>
          </a:p>
        </p:txBody>
      </p:sp>
      <p:sp>
        <p:nvSpPr>
          <p:cNvPr id="14" name="Rectangle 13"/>
          <p:cNvSpPr/>
          <p:nvPr userDrawn="1"/>
        </p:nvSpPr>
        <p:spPr>
          <a:xfrm>
            <a:off x="4760844" y="142147"/>
            <a:ext cx="4253948" cy="184666"/>
          </a:xfrm>
          <a:prstGeom prst="rect">
            <a:avLst/>
          </a:prstGeom>
        </p:spPr>
        <p:txBody>
          <a:bodyPr wrap="square" tIns="0" bIns="0">
            <a:spAutoFit/>
          </a:bodyPr>
          <a:lstStyle/>
          <a:p>
            <a:pPr algn="r"/>
            <a:r>
              <a:rPr lang="en-US" sz="1200" kern="1200" dirty="0">
                <a:solidFill>
                  <a:schemeClr val="bg1"/>
                </a:solidFill>
                <a:latin typeface="+mj-lt"/>
                <a:ea typeface="Tahoma" charset="0"/>
                <a:cs typeface="Tahoma" charset="0"/>
              </a:rPr>
              <a:t>Corp. Comms &amp; Public Affairs</a:t>
            </a:r>
            <a:endParaRPr lang="en-GB" sz="1200" kern="1200" dirty="0">
              <a:solidFill>
                <a:schemeClr val="bg1"/>
              </a:solidFill>
              <a:latin typeface="+mj-lt"/>
              <a:ea typeface="Tahoma" charset="0"/>
              <a:cs typeface="Tahoma" charset="0"/>
            </a:endParaRPr>
          </a:p>
        </p:txBody>
      </p:sp>
      <p:sp>
        <p:nvSpPr>
          <p:cNvPr id="16" name="TextBox 15"/>
          <p:cNvSpPr txBox="1"/>
          <p:nvPr userDrawn="1"/>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pic>
        <p:nvPicPr>
          <p:cNvPr id="17" name="Picture 16">
            <a:extLst>
              <a:ext uri="{FF2B5EF4-FFF2-40B4-BE49-F238E27FC236}">
                <a16:creationId xmlns:a16="http://schemas.microsoft.com/office/drawing/2014/main" id="{451F508B-A862-40B1-8B36-F4CC43B3961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36413" y="6250804"/>
            <a:ext cx="985103" cy="632260"/>
          </a:xfrm>
          <a:prstGeom prst="rect">
            <a:avLst/>
          </a:prstGeom>
        </p:spPr>
      </p:pic>
    </p:spTree>
    <p:extLst>
      <p:ext uri="{BB962C8B-B14F-4D97-AF65-F5344CB8AC3E}">
        <p14:creationId xmlns:p14="http://schemas.microsoft.com/office/powerpoint/2010/main" val="126355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MO Cov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987074-8074-4657-A07E-1260F30C59D9}"/>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2565" name="think-cell Slide" r:id="rId4" imgW="421" imgH="423" progId="TCLayout.ActiveDocument.1">
                  <p:embed/>
                </p:oleObj>
              </mc:Choice>
              <mc:Fallback>
                <p:oleObj name="think-cell Slide" r:id="rId4" imgW="421" imgH="423" progId="TCLayout.ActiveDocument.1">
                  <p:embed/>
                  <p:pic>
                    <p:nvPicPr>
                      <p:cNvPr id="5" name="Object 4" hidden="1">
                        <a:extLst>
                          <a:ext uri="{FF2B5EF4-FFF2-40B4-BE49-F238E27FC236}">
                            <a16:creationId xmlns:a16="http://schemas.microsoft.com/office/drawing/2014/main" id="{F3987074-8074-4657-A07E-1260F30C59D9}"/>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B523D8F9-D71B-4406-BDF5-11DF4566F1A4}"/>
              </a:ext>
            </a:extLst>
          </p:cNvPr>
          <p:cNvSpPr/>
          <p:nvPr userDrawn="1"/>
        </p:nvSpPr>
        <p:spPr>
          <a:xfrm>
            <a:off x="0" y="14068"/>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a:extLst>
              <a:ext uri="{FF2B5EF4-FFF2-40B4-BE49-F238E27FC236}">
                <a16:creationId xmlns:a16="http://schemas.microsoft.com/office/drawing/2014/main" id="{28C5F6E4-5CF6-412B-98BC-BFAB25A35E9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20" name="Rectangle 19">
            <a:extLst>
              <a:ext uri="{FF2B5EF4-FFF2-40B4-BE49-F238E27FC236}">
                <a16:creationId xmlns:a16="http://schemas.microsoft.com/office/drawing/2014/main" id="{EBA4F6E8-6DDC-454F-812A-17B4C5EE6F29}"/>
              </a:ext>
            </a:extLst>
          </p:cNvPr>
          <p:cNvSpPr/>
          <p:nvPr userDrawn="1"/>
        </p:nvSpPr>
        <p:spPr>
          <a:xfrm>
            <a:off x="7687103" y="3027964"/>
            <a:ext cx="1370205" cy="161583"/>
          </a:xfrm>
          <a:prstGeom prst="rect">
            <a:avLst/>
          </a:prstGeom>
        </p:spPr>
        <p:txBody>
          <a:bodyPr wrap="square">
            <a:spAutoFit/>
          </a:bodyPr>
          <a:lstStyle/>
          <a:p>
            <a:pPr algn="r"/>
            <a:r>
              <a:rPr lang="en-US" sz="450" kern="1200" baseline="0" dirty="0">
                <a:solidFill>
                  <a:schemeClr val="bg1">
                    <a:lumMod val="65000"/>
                  </a:schemeClr>
                </a:solidFill>
                <a:latin typeface="+mn-lt"/>
                <a:ea typeface="Tahoma" charset="0"/>
                <a:cs typeface="Tahoma" charset="0"/>
              </a:rPr>
              <a:t>Therapeutic pools, Puerto Rico</a:t>
            </a:r>
            <a:endParaRPr lang="en-GB" sz="450" kern="1200" dirty="0">
              <a:solidFill>
                <a:schemeClr val="bg1">
                  <a:lumMod val="65000"/>
                </a:schemeClr>
              </a:solidFill>
              <a:latin typeface="+mn-lt"/>
              <a:ea typeface="Tahoma" charset="0"/>
              <a:cs typeface="Tahoma" charset="0"/>
            </a:endParaRPr>
          </a:p>
        </p:txBody>
      </p:sp>
      <p:sp>
        <p:nvSpPr>
          <p:cNvPr id="21" name="Rectangle 20">
            <a:extLst>
              <a:ext uri="{FF2B5EF4-FFF2-40B4-BE49-F238E27FC236}">
                <a16:creationId xmlns:a16="http://schemas.microsoft.com/office/drawing/2014/main" id="{D3037BA7-5428-46C1-A0D9-8248920BD9BE}"/>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itle 1"/>
          <p:cNvSpPr>
            <a:spLocks noGrp="1"/>
          </p:cNvSpPr>
          <p:nvPr>
            <p:ph type="ctrTitle" hasCustomPrompt="1"/>
          </p:nvPr>
        </p:nvSpPr>
        <p:spPr>
          <a:xfrm>
            <a:off x="394200" y="3603600"/>
            <a:ext cx="7616700" cy="450000"/>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2" name="Text Placeholder 11"/>
          <p:cNvSpPr>
            <a:spLocks noGrp="1"/>
          </p:cNvSpPr>
          <p:nvPr>
            <p:ph type="body" sz="quarter" idx="12"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13" name="Text Placeholder 15"/>
          <p:cNvSpPr>
            <a:spLocks noGrp="1"/>
          </p:cNvSpPr>
          <p:nvPr>
            <p:ph type="body" sz="quarter" idx="13" hasCustomPrompt="1"/>
          </p:nvPr>
        </p:nvSpPr>
        <p:spPr>
          <a:xfrm>
            <a:off x="4760844" y="393907"/>
            <a:ext cx="4253948" cy="220532"/>
          </a:xfrm>
          <a:prstGeom prst="rect">
            <a:avLst/>
          </a:prstGeom>
        </p:spPr>
        <p:txBody>
          <a:bodyPr anchor="ctr">
            <a:noAutofit/>
          </a:bodyPr>
          <a:lstStyle>
            <a:lvl1pPr algn="r">
              <a:defRPr sz="900" b="0" baseline="0">
                <a:solidFill>
                  <a:schemeClr val="bg1">
                    <a:lumMod val="95000"/>
                  </a:schemeClr>
                </a:solidFill>
                <a:latin typeface="+mj-lt"/>
                <a:ea typeface="Tahoma" panose="020B0604030504040204" pitchFamily="34" charset="0"/>
                <a:cs typeface="Tahoma" panose="020B0604030504040204" pitchFamily="34" charset="0"/>
              </a:defRPr>
            </a:lvl1pPr>
          </a:lstStyle>
          <a:p>
            <a:pPr lvl="0"/>
            <a:r>
              <a:rPr lang="en-US" dirty="0"/>
              <a:t>Date (Century Gothic 12, light gray)</a:t>
            </a:r>
          </a:p>
        </p:txBody>
      </p:sp>
      <p:sp>
        <p:nvSpPr>
          <p:cNvPr id="14" name="Rectangle 13"/>
          <p:cNvSpPr/>
          <p:nvPr userDrawn="1"/>
        </p:nvSpPr>
        <p:spPr>
          <a:xfrm>
            <a:off x="4760844" y="142147"/>
            <a:ext cx="4253948" cy="184666"/>
          </a:xfrm>
          <a:prstGeom prst="rect">
            <a:avLst/>
          </a:prstGeom>
        </p:spPr>
        <p:txBody>
          <a:bodyPr wrap="square" tIns="0" bIns="0">
            <a:spAutoFit/>
          </a:bodyPr>
          <a:lstStyle/>
          <a:p>
            <a:pPr algn="r"/>
            <a:r>
              <a:rPr lang="en-US" sz="1200" kern="1200" dirty="0">
                <a:solidFill>
                  <a:schemeClr val="bg1"/>
                </a:solidFill>
                <a:latin typeface="+mj-lt"/>
                <a:ea typeface="Tahoma" charset="0"/>
                <a:cs typeface="Tahoma" charset="0"/>
              </a:rPr>
              <a:t>VMO</a:t>
            </a:r>
            <a:endParaRPr lang="en-GB" sz="1200" kern="1200" dirty="0">
              <a:solidFill>
                <a:schemeClr val="bg1"/>
              </a:solidFill>
              <a:latin typeface="+mj-lt"/>
              <a:ea typeface="Tahoma" charset="0"/>
              <a:cs typeface="Tahoma" charset="0"/>
            </a:endParaRPr>
          </a:p>
        </p:txBody>
      </p:sp>
      <p:sp>
        <p:nvSpPr>
          <p:cNvPr id="16" name="TextBox 15"/>
          <p:cNvSpPr txBox="1"/>
          <p:nvPr userDrawn="1"/>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pic>
        <p:nvPicPr>
          <p:cNvPr id="17" name="Picture 16">
            <a:extLst>
              <a:ext uri="{FF2B5EF4-FFF2-40B4-BE49-F238E27FC236}">
                <a16:creationId xmlns:a16="http://schemas.microsoft.com/office/drawing/2014/main" id="{451F508B-A862-40B1-8B36-F4CC43B3961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36413" y="6250804"/>
            <a:ext cx="985103" cy="632260"/>
          </a:xfrm>
          <a:prstGeom prst="rect">
            <a:avLst/>
          </a:prstGeom>
        </p:spPr>
      </p:pic>
    </p:spTree>
    <p:extLst>
      <p:ext uri="{BB962C8B-B14F-4D97-AF65-F5344CB8AC3E}">
        <p14:creationId xmlns:p14="http://schemas.microsoft.com/office/powerpoint/2010/main" val="1429915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rocess&amp;IT Cov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65CA43-C0C9-42C2-BC91-76AA65391F3D}"/>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9723" name="think-cell Slide" r:id="rId4" imgW="421" imgH="423" progId="TCLayout.ActiveDocument.1">
                  <p:embed/>
                </p:oleObj>
              </mc:Choice>
              <mc:Fallback>
                <p:oleObj name="think-cell Slide" r:id="rId4" imgW="421" imgH="423" progId="TCLayout.ActiveDocument.1">
                  <p:embed/>
                  <p:pic>
                    <p:nvPicPr>
                      <p:cNvPr id="3" name="Object 2" hidden="1">
                        <a:extLst>
                          <a:ext uri="{FF2B5EF4-FFF2-40B4-BE49-F238E27FC236}">
                            <a16:creationId xmlns:a16="http://schemas.microsoft.com/office/drawing/2014/main" id="{4365CA43-C0C9-42C2-BC91-76AA65391F3D}"/>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09FA73B6-0292-4B75-9D69-B1B5738C4C3D}"/>
              </a:ext>
            </a:extLst>
          </p:cNvPr>
          <p:cNvSpPr/>
          <p:nvPr userDrawn="1"/>
        </p:nvSpPr>
        <p:spPr>
          <a:xfrm>
            <a:off x="0" y="0"/>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8" name="Picture 17">
            <a:extLst>
              <a:ext uri="{FF2B5EF4-FFF2-40B4-BE49-F238E27FC236}">
                <a16:creationId xmlns:a16="http://schemas.microsoft.com/office/drawing/2014/main" id="{14204380-ACF8-4A7D-8A72-178AA473ACE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19" name="Rectangle 18">
            <a:extLst>
              <a:ext uri="{FF2B5EF4-FFF2-40B4-BE49-F238E27FC236}">
                <a16:creationId xmlns:a16="http://schemas.microsoft.com/office/drawing/2014/main" id="{176B7AE8-D148-491C-A29F-1445E288E10B}"/>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0" name="Rectangle 19">
            <a:extLst>
              <a:ext uri="{FF2B5EF4-FFF2-40B4-BE49-F238E27FC236}">
                <a16:creationId xmlns:a16="http://schemas.microsoft.com/office/drawing/2014/main" id="{16ABDFE8-296B-4562-B0A8-465BEE91338F}"/>
              </a:ext>
            </a:extLst>
          </p:cNvPr>
          <p:cNvSpPr/>
          <p:nvPr userDrawn="1"/>
        </p:nvSpPr>
        <p:spPr>
          <a:xfrm>
            <a:off x="7976089" y="3027964"/>
            <a:ext cx="1168982" cy="161583"/>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450" kern="1200" baseline="0" dirty="0">
                <a:solidFill>
                  <a:schemeClr val="bg1">
                    <a:lumMod val="75000"/>
                  </a:schemeClr>
                </a:solidFill>
                <a:latin typeface="+mj-lt"/>
                <a:ea typeface="Tahoma" charset="0"/>
                <a:cs typeface="Tahoma" charset="0"/>
              </a:rPr>
              <a:t>Heydar </a:t>
            </a:r>
            <a:r>
              <a:rPr lang="en-US" sz="450" kern="1200" baseline="0" noProof="0" dirty="0">
                <a:solidFill>
                  <a:schemeClr val="bg1">
                    <a:lumMod val="75000"/>
                  </a:schemeClr>
                </a:solidFill>
                <a:latin typeface="+mj-lt"/>
                <a:ea typeface="Tahoma" charset="0"/>
                <a:cs typeface="Tahoma" charset="0"/>
              </a:rPr>
              <a:t>Aliyev </a:t>
            </a:r>
            <a:r>
              <a:rPr lang="en-US" sz="450" kern="1200" baseline="0" dirty="0">
                <a:solidFill>
                  <a:schemeClr val="bg1">
                    <a:lumMod val="75000"/>
                  </a:schemeClr>
                </a:solidFill>
                <a:latin typeface="+mj-lt"/>
                <a:ea typeface="Tahoma" charset="0"/>
                <a:cs typeface="Tahoma" charset="0"/>
              </a:rPr>
              <a:t>Center, </a:t>
            </a:r>
            <a:r>
              <a:rPr lang="en-US" sz="450" kern="1200" baseline="0" dirty="0">
                <a:solidFill>
                  <a:schemeClr val="bg1">
                    <a:lumMod val="75000"/>
                  </a:schemeClr>
                </a:solidFill>
                <a:latin typeface="+mn-lt"/>
                <a:ea typeface="Tahoma" charset="0"/>
                <a:cs typeface="Tahoma" charset="0"/>
              </a:rPr>
              <a:t>Azerbaijan</a:t>
            </a:r>
            <a:r>
              <a:rPr lang="en-US" sz="450" kern="1200" baseline="0" dirty="0">
                <a:solidFill>
                  <a:schemeClr val="bg1">
                    <a:lumMod val="75000"/>
                  </a:schemeClr>
                </a:solidFill>
                <a:latin typeface="+mj-lt"/>
                <a:ea typeface="Tahoma" charset="0"/>
                <a:cs typeface="Tahoma" charset="0"/>
              </a:rPr>
              <a:t> </a:t>
            </a:r>
            <a:endParaRPr lang="en-GB" sz="450" kern="1200" dirty="0">
              <a:solidFill>
                <a:schemeClr val="bg1">
                  <a:lumMod val="75000"/>
                </a:schemeClr>
              </a:solidFill>
              <a:latin typeface="+mj-lt"/>
              <a:ea typeface="Tahoma" charset="0"/>
              <a:cs typeface="Tahoma" charset="0"/>
            </a:endParaRPr>
          </a:p>
        </p:txBody>
      </p:sp>
      <p:sp>
        <p:nvSpPr>
          <p:cNvPr id="2" name="Title 1"/>
          <p:cNvSpPr>
            <a:spLocks noGrp="1"/>
          </p:cNvSpPr>
          <p:nvPr>
            <p:ph type="ctrTitle" hasCustomPrompt="1"/>
          </p:nvPr>
        </p:nvSpPr>
        <p:spPr>
          <a:xfrm>
            <a:off x="394200" y="3603600"/>
            <a:ext cx="7616700" cy="450000"/>
          </a:xfrm>
          <a:prstGeom prst="rect">
            <a:avLst/>
          </a:prstGeo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2" name="Text Placeholder 11"/>
          <p:cNvSpPr>
            <a:spLocks noGrp="1"/>
          </p:cNvSpPr>
          <p:nvPr>
            <p:ph type="body" sz="quarter" idx="12"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13" name="Text Placeholder 15"/>
          <p:cNvSpPr>
            <a:spLocks noGrp="1"/>
          </p:cNvSpPr>
          <p:nvPr>
            <p:ph type="body" sz="quarter" idx="13" hasCustomPrompt="1"/>
          </p:nvPr>
        </p:nvSpPr>
        <p:spPr>
          <a:xfrm>
            <a:off x="4760844" y="393907"/>
            <a:ext cx="4253948" cy="220532"/>
          </a:xfrm>
          <a:prstGeom prst="rect">
            <a:avLst/>
          </a:prstGeom>
        </p:spPr>
        <p:txBody>
          <a:bodyPr anchor="ctr">
            <a:noAutofit/>
          </a:bodyPr>
          <a:lstStyle>
            <a:lvl1pPr algn="r">
              <a:defRPr sz="900" b="0" baseline="0">
                <a:solidFill>
                  <a:schemeClr val="bg1">
                    <a:lumMod val="95000"/>
                  </a:schemeClr>
                </a:solidFill>
                <a:latin typeface="+mj-lt"/>
                <a:ea typeface="Tahoma" panose="020B0604030504040204" pitchFamily="34" charset="0"/>
                <a:cs typeface="Tahoma" panose="020B0604030504040204" pitchFamily="34" charset="0"/>
              </a:defRPr>
            </a:lvl1pPr>
          </a:lstStyle>
          <a:p>
            <a:pPr lvl="0"/>
            <a:r>
              <a:rPr lang="en-US" dirty="0"/>
              <a:t>Date (Century Gothic 12, light gray)</a:t>
            </a:r>
          </a:p>
        </p:txBody>
      </p:sp>
      <p:sp>
        <p:nvSpPr>
          <p:cNvPr id="14" name="Rectangle 13"/>
          <p:cNvSpPr/>
          <p:nvPr/>
        </p:nvSpPr>
        <p:spPr>
          <a:xfrm>
            <a:off x="4760844" y="142147"/>
            <a:ext cx="4253948" cy="184666"/>
          </a:xfrm>
          <a:prstGeom prst="rect">
            <a:avLst/>
          </a:prstGeom>
        </p:spPr>
        <p:txBody>
          <a:bodyPr wrap="square" tIns="0" bIns="0">
            <a:spAutoFit/>
          </a:bodyPr>
          <a:lstStyle/>
          <a:p>
            <a:pPr algn="r"/>
            <a:r>
              <a:rPr lang="es-MX" sz="1200" kern="1200" dirty="0" err="1">
                <a:solidFill>
                  <a:schemeClr val="bg1"/>
                </a:solidFill>
                <a:latin typeface="+mj-lt"/>
                <a:ea typeface="Tahoma" charset="0"/>
                <a:cs typeface="Tahoma" charset="0"/>
              </a:rPr>
              <a:t>Cluster</a:t>
            </a:r>
            <a:r>
              <a:rPr lang="es-MX" sz="1200" kern="1200" dirty="0">
                <a:solidFill>
                  <a:schemeClr val="bg1"/>
                </a:solidFill>
                <a:latin typeface="+mj-lt"/>
                <a:ea typeface="Tahoma" charset="0"/>
                <a:cs typeface="Tahoma" charset="0"/>
              </a:rPr>
              <a:t> Caribe</a:t>
            </a:r>
            <a:endParaRPr lang="en-GB" sz="1200" kern="1200" dirty="0">
              <a:solidFill>
                <a:schemeClr val="bg1"/>
              </a:solidFill>
              <a:latin typeface="+mj-lt"/>
              <a:ea typeface="Tahoma" charset="0"/>
              <a:cs typeface="Tahoma" charset="0"/>
            </a:endParaRPr>
          </a:p>
        </p:txBody>
      </p:sp>
      <p:pic>
        <p:nvPicPr>
          <p:cNvPr id="17" name="Picture 16">
            <a:extLst>
              <a:ext uri="{FF2B5EF4-FFF2-40B4-BE49-F238E27FC236}">
                <a16:creationId xmlns:a16="http://schemas.microsoft.com/office/drawing/2014/main" id="{9B6FFD06-96A7-47B8-BA64-E7E17C6420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1" name="TextBox 10">
            <a:extLst>
              <a:ext uri="{FF2B5EF4-FFF2-40B4-BE49-F238E27FC236}">
                <a16:creationId xmlns:a16="http://schemas.microsoft.com/office/drawing/2014/main" id="{BD12542F-8C4D-4EC4-B453-168CF7D1F23A}"/>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205104622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Rectangle 4"/>
          <p:cNvSpPr/>
          <p:nvPr/>
        </p:nvSpPr>
        <p:spPr>
          <a:xfrm>
            <a:off x="1" y="6273801"/>
            <a:ext cx="9144000" cy="587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rot="10800000">
            <a:off x="0" y="0"/>
            <a:ext cx="9144000" cy="877540"/>
          </a:xfrm>
          <a:prstGeom prst="rect">
            <a:avLst/>
          </a:prstGeom>
          <a:gradFill flip="none" rotWithShape="1">
            <a:gsLst>
              <a:gs pos="34000">
                <a:srgbClr val="303E5A"/>
              </a:gs>
              <a:gs pos="67000">
                <a:srgbClr val="44546A">
                  <a:lumMod val="50000"/>
                </a:srgbClr>
              </a:gs>
              <a:gs pos="19000">
                <a:srgbClr val="42506C"/>
              </a:gs>
              <a:gs pos="0">
                <a:srgbClr val="4E5C79">
                  <a:alpha val="96000"/>
                </a:srgbClr>
              </a:gs>
            </a:gsLst>
            <a:path path="circle">
              <a:fillToRect t="100000" r="100000"/>
            </a:path>
            <a:tileRect l="-100000" b="-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1" y="875614"/>
            <a:ext cx="9143999"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0" name="Text Placeholder 9"/>
          <p:cNvSpPr>
            <a:spLocks noGrp="1"/>
          </p:cNvSpPr>
          <p:nvPr>
            <p:ph type="body" sz="quarter" idx="11" hasCustomPrompt="1"/>
          </p:nvPr>
        </p:nvSpPr>
        <p:spPr>
          <a:xfrm>
            <a:off x="448200" y="1378800"/>
            <a:ext cx="8208000" cy="3380400"/>
          </a:xfrm>
          <a:prstGeom prst="rect">
            <a:avLst/>
          </a:prstGeom>
        </p:spPr>
        <p:txBody>
          <a:bodyPr>
            <a:normAutofit/>
          </a:bodyPr>
          <a:lstStyle>
            <a:lvl1pPr marL="0" indent="0">
              <a:buFont typeface="Arial" charset="0"/>
              <a:buNone/>
              <a:defRPr sz="1200" b="1" baseline="0">
                <a:solidFill>
                  <a:schemeClr val="tx1"/>
                </a:solidFill>
                <a:latin typeface="+mn-lt"/>
              </a:defRPr>
            </a:lvl1pPr>
            <a:lvl2pPr marL="300038" marR="0" indent="-214313" algn="l" defTabSz="685800" rtl="0" eaLnBrk="1" fontAlgn="auto" latinLnBrk="0" hangingPunct="1">
              <a:lnSpc>
                <a:spcPct val="100000"/>
              </a:lnSpc>
              <a:spcBef>
                <a:spcPts val="0"/>
              </a:spcBef>
              <a:spcAft>
                <a:spcPts val="450"/>
              </a:spcAft>
              <a:buClr>
                <a:schemeClr val="bg2"/>
              </a:buClr>
              <a:buSzPct val="130000"/>
              <a:buFont typeface="Arial" panose="020B0604020202020204" pitchFamily="34" charset="0"/>
              <a:buChar char="•"/>
              <a:tabLst/>
              <a:defRPr sz="1050" baseline="0">
                <a:solidFill>
                  <a:schemeClr val="tx1"/>
                </a:solidFill>
              </a:defRPr>
            </a:lvl2pPr>
          </a:lstStyle>
          <a:p>
            <a:pPr lvl="0"/>
            <a:r>
              <a:rPr lang="en-US" dirty="0"/>
              <a:t>Topic 01 (Century Gothic 16, black </a:t>
            </a:r>
            <a:r>
              <a:rPr lang="mr-IN" dirty="0"/>
              <a:t>–</a:t>
            </a:r>
            <a:r>
              <a:rPr lang="en-US" dirty="0"/>
              <a:t> bold)</a:t>
            </a:r>
          </a:p>
          <a:p>
            <a:pPr lvl="1"/>
            <a:r>
              <a:rPr lang="en-US" dirty="0"/>
              <a:t>Subtopic 01 (Century Gothic 14, black)</a:t>
            </a:r>
          </a:p>
          <a:p>
            <a:pPr marL="300038" marR="0" lvl="1" indent="-214313" algn="l" defTabSz="685800" rtl="0" eaLnBrk="1" fontAlgn="auto" latinLnBrk="0" hangingPunct="1">
              <a:lnSpc>
                <a:spcPct val="100000"/>
              </a:lnSpc>
              <a:spcBef>
                <a:spcPts val="0"/>
              </a:spcBef>
              <a:spcAft>
                <a:spcPts val="450"/>
              </a:spcAft>
              <a:buClr>
                <a:schemeClr val="bg2"/>
              </a:buClr>
              <a:buSzPct val="130000"/>
              <a:buFont typeface="Arial" panose="020B0604020202020204" pitchFamily="34" charset="0"/>
              <a:buChar char="•"/>
              <a:tabLst/>
              <a:defRPr/>
            </a:pPr>
            <a:r>
              <a:rPr lang="en-US" dirty="0"/>
              <a:t>Subtopic 02 (Century Gothic 14, black)</a:t>
            </a:r>
          </a:p>
          <a:p>
            <a:pPr lvl="0"/>
            <a:endParaRPr lang="en-US" dirty="0"/>
          </a:p>
          <a:p>
            <a:pPr lvl="0"/>
            <a:r>
              <a:rPr lang="en-US" dirty="0"/>
              <a:t>Topic 02 (Century Gothic 16, black </a:t>
            </a:r>
            <a:r>
              <a:rPr lang="mr-IN" dirty="0"/>
              <a:t>–</a:t>
            </a:r>
            <a:r>
              <a:rPr lang="en-US" dirty="0"/>
              <a:t> bold)</a:t>
            </a:r>
          </a:p>
          <a:p>
            <a:pPr lvl="1"/>
            <a:r>
              <a:rPr lang="en-US" dirty="0"/>
              <a:t>Subtopic 01 (Century Gothic 14, black)</a:t>
            </a:r>
          </a:p>
          <a:p>
            <a:pPr marL="300038" marR="0" lvl="1" indent="-214313" algn="l" defTabSz="685800" rtl="0" eaLnBrk="1" fontAlgn="auto" latinLnBrk="0" hangingPunct="1">
              <a:lnSpc>
                <a:spcPct val="100000"/>
              </a:lnSpc>
              <a:spcBef>
                <a:spcPts val="0"/>
              </a:spcBef>
              <a:spcAft>
                <a:spcPts val="450"/>
              </a:spcAft>
              <a:buClr>
                <a:schemeClr val="bg2"/>
              </a:buClr>
              <a:buSzPct val="130000"/>
              <a:buFont typeface="Arial" panose="020B0604020202020204" pitchFamily="34" charset="0"/>
              <a:buChar char="•"/>
              <a:tabLst/>
              <a:defRPr/>
            </a:pPr>
            <a:r>
              <a:rPr lang="en-US" dirty="0"/>
              <a:t>Subtopic 02 (Century Gothic 14, black)</a:t>
            </a:r>
          </a:p>
          <a:p>
            <a:pPr lvl="1"/>
            <a:endParaRPr lang="en-US" dirty="0"/>
          </a:p>
        </p:txBody>
      </p:sp>
      <p:sp>
        <p:nvSpPr>
          <p:cNvPr id="4" name="TextBox 3"/>
          <p:cNvSpPr txBox="1"/>
          <p:nvPr/>
        </p:nvSpPr>
        <p:spPr>
          <a:xfrm>
            <a:off x="391500" y="205200"/>
            <a:ext cx="4571100" cy="415498"/>
          </a:xfrm>
          <a:prstGeom prst="rect">
            <a:avLst/>
          </a:prstGeom>
          <a:noFill/>
        </p:spPr>
        <p:txBody>
          <a:bodyPr wrap="square" rtlCol="0">
            <a:spAutoFit/>
          </a:bodyPr>
          <a:lstStyle/>
          <a:p>
            <a:r>
              <a:rPr lang="en-US" sz="2100" b="1">
                <a:solidFill>
                  <a:schemeClr val="bg1"/>
                </a:solidFill>
              </a:rPr>
              <a:t>Agenda</a:t>
            </a:r>
          </a:p>
        </p:txBody>
      </p:sp>
      <p:pic>
        <p:nvPicPr>
          <p:cNvPr id="9" name="Picture 8">
            <a:extLst>
              <a:ext uri="{FF2B5EF4-FFF2-40B4-BE49-F238E27FC236}">
                <a16:creationId xmlns:a16="http://schemas.microsoft.com/office/drawing/2014/main" id="{50E7AFE1-070F-4670-843F-4FEA0E13E6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2" name="TextBox 11">
            <a:extLst>
              <a:ext uri="{FF2B5EF4-FFF2-40B4-BE49-F238E27FC236}">
                <a16:creationId xmlns:a16="http://schemas.microsoft.com/office/drawing/2014/main" id="{D00FEEE5-F522-401C-81E6-0C8A536204E9}"/>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2093370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34000">
                <a:srgbClr val="303E5A"/>
              </a:gs>
              <a:gs pos="67000">
                <a:srgbClr val="44546A">
                  <a:lumMod val="50000"/>
                </a:srgbClr>
              </a:gs>
              <a:gs pos="19000">
                <a:srgbClr val="42506C"/>
              </a:gs>
              <a:gs pos="0">
                <a:srgbClr val="4E5C79">
                  <a:alpha val="96000"/>
                </a:srgbClr>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hasCustomPrompt="1"/>
          </p:nvPr>
        </p:nvSpPr>
        <p:spPr>
          <a:xfrm>
            <a:off x="405000" y="2923201"/>
            <a:ext cx="8370000" cy="503999"/>
          </a:xfrm>
        </p:spPr>
        <p:txBody>
          <a:bodyPr anchor="ctr">
            <a:noAutofit/>
          </a:bodyPr>
          <a:lstStyle>
            <a:lvl1pPr>
              <a:defRPr sz="2100" b="1" baseline="0">
                <a:solidFill>
                  <a:schemeClr val="bg1"/>
                </a:solidFill>
                <a:latin typeface="+mn-lt"/>
              </a:defRPr>
            </a:lvl1pPr>
          </a:lstStyle>
          <a:p>
            <a:r>
              <a:rPr lang="en-US" dirty="0"/>
              <a:t>Title (Century Gothic 28, white </a:t>
            </a:r>
            <a:r>
              <a:rPr lang="mr-IN" dirty="0"/>
              <a:t>–</a:t>
            </a:r>
            <a:r>
              <a:rPr lang="en-US" dirty="0"/>
              <a:t> bold)</a:t>
            </a:r>
          </a:p>
        </p:txBody>
      </p:sp>
      <p:sp>
        <p:nvSpPr>
          <p:cNvPr id="8" name="Text Placeholder 7"/>
          <p:cNvSpPr>
            <a:spLocks noGrp="1"/>
          </p:cNvSpPr>
          <p:nvPr>
            <p:ph type="body" sz="quarter" idx="12" hasCustomPrompt="1"/>
          </p:nvPr>
        </p:nvSpPr>
        <p:spPr>
          <a:xfrm>
            <a:off x="404813" y="3445200"/>
            <a:ext cx="8370094" cy="508000"/>
          </a:xfrm>
          <a:prstGeom prst="rect">
            <a:avLst/>
          </a:prstGeom>
        </p:spPr>
        <p:txBody>
          <a:bodyPr anchor="t">
            <a:noAutofit/>
          </a:bodyPr>
          <a:lstStyle>
            <a:lvl1pPr>
              <a:defRPr sz="1500" b="0">
                <a:solidFill>
                  <a:schemeClr val="tx2">
                    <a:lumMod val="20000"/>
                    <a:lumOff val="80000"/>
                  </a:schemeClr>
                </a:solidFill>
              </a:defRPr>
            </a:lvl1pPr>
          </a:lstStyle>
          <a:p>
            <a:pPr lvl="0"/>
            <a:r>
              <a:rPr lang="en-US" dirty="0"/>
              <a:t>Subtitle (Century Gothic 20, light blue)</a:t>
            </a:r>
          </a:p>
        </p:txBody>
      </p:sp>
      <p:sp>
        <p:nvSpPr>
          <p:cNvPr id="10" name="Text Placeholder 9"/>
          <p:cNvSpPr>
            <a:spLocks noGrp="1"/>
          </p:cNvSpPr>
          <p:nvPr>
            <p:ph type="body" sz="quarter" idx="13" hasCustomPrompt="1"/>
          </p:nvPr>
        </p:nvSpPr>
        <p:spPr>
          <a:xfrm>
            <a:off x="4849200" y="378001"/>
            <a:ext cx="3923100" cy="503999"/>
          </a:xfrm>
          <a:prstGeom prst="rect">
            <a:avLst/>
          </a:prstGeom>
        </p:spPr>
        <p:txBody>
          <a:bodyPr anchor="ctr">
            <a:noAutofit/>
          </a:bodyPr>
          <a:lstStyle>
            <a:lvl1pPr algn="r">
              <a:defRPr sz="1050" b="0">
                <a:solidFill>
                  <a:schemeClr val="bg1"/>
                </a:solidFill>
              </a:defRPr>
            </a:lvl1pPr>
          </a:lstStyle>
          <a:p>
            <a:pPr lvl="0"/>
            <a:r>
              <a:rPr lang="en-US" dirty="0"/>
              <a:t>Main Title (Century Gothic 14, white)</a:t>
            </a:r>
          </a:p>
        </p:txBody>
      </p:sp>
      <p:pic>
        <p:nvPicPr>
          <p:cNvPr id="13" name="Picture 12">
            <a:extLst>
              <a:ext uri="{FF2B5EF4-FFF2-40B4-BE49-F238E27FC236}">
                <a16:creationId xmlns:a16="http://schemas.microsoft.com/office/drawing/2014/main" id="{CFB04C49-5241-412D-8C3B-11A4A24811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40765" y="6250804"/>
            <a:ext cx="985101" cy="632260"/>
          </a:xfrm>
          <a:prstGeom prst="rect">
            <a:avLst/>
          </a:prstGeom>
        </p:spPr>
      </p:pic>
      <p:sp>
        <p:nvSpPr>
          <p:cNvPr id="11" name="TextBox 10">
            <a:extLst>
              <a:ext uri="{FF2B5EF4-FFF2-40B4-BE49-F238E27FC236}">
                <a16:creationId xmlns:a16="http://schemas.microsoft.com/office/drawing/2014/main" id="{DF01D04F-6D18-4FDD-86A0-0FFD85E965BF}"/>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20149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4B8796-EDA4-4C64-AF0E-AB068B5973F0}" type="datetimeFigureOut">
              <a:rPr lang="en-US" smtClean="0"/>
              <a:pPr/>
              <a:t>11/7/2018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B60739-9B9E-4056-B1F7-1FB76F11DAB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 for pri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6FF1BF-A14F-4D09-84F3-773A802BBC87}"/>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0747" name="think-cell Slide" r:id="rId4" imgW="421" imgH="423" progId="TCLayout.ActiveDocument.1">
                  <p:embed/>
                </p:oleObj>
              </mc:Choice>
              <mc:Fallback>
                <p:oleObj name="think-cell Slide" r:id="rId4" imgW="421" imgH="423" progId="TCLayout.ActiveDocument.1">
                  <p:embed/>
                  <p:pic>
                    <p:nvPicPr>
                      <p:cNvPr id="3" name="Object 2" hidden="1">
                        <a:extLst>
                          <a:ext uri="{FF2B5EF4-FFF2-40B4-BE49-F238E27FC236}">
                            <a16:creationId xmlns:a16="http://schemas.microsoft.com/office/drawing/2014/main" id="{336FF1BF-A14F-4D09-84F3-773A802BBC87}"/>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5" name="Rectangle 4"/>
          <p:cNvSpPr/>
          <p:nvPr userDrawn="1"/>
        </p:nvSpPr>
        <p:spPr>
          <a:xfrm>
            <a:off x="-18404" y="-9000"/>
            <a:ext cx="9180807" cy="6876000"/>
          </a:xfrm>
          <a:prstGeom prst="rect">
            <a:avLst/>
          </a:prstGeom>
          <a:gradFill flip="none" rotWithShape="1">
            <a:gsLst>
              <a:gs pos="34000">
                <a:schemeClr val="bg1"/>
              </a:gs>
              <a:gs pos="67000">
                <a:schemeClr val="bg1">
                  <a:lumMod val="95000"/>
                </a:schemeClr>
              </a:gs>
              <a:gs pos="19000">
                <a:schemeClr val="bg1"/>
              </a:gs>
              <a:gs pos="0">
                <a:schemeClr val="bg1"/>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hasCustomPrompt="1"/>
          </p:nvPr>
        </p:nvSpPr>
        <p:spPr>
          <a:xfrm>
            <a:off x="405000" y="2923201"/>
            <a:ext cx="8370000" cy="503999"/>
          </a:xfrm>
        </p:spPr>
        <p:txBody>
          <a:bodyPr anchor="ctr">
            <a:noAutofit/>
          </a:bodyPr>
          <a:lstStyle>
            <a:lvl1pPr>
              <a:defRPr sz="2100" b="1" baseline="0">
                <a:solidFill>
                  <a:schemeClr val="tx2"/>
                </a:solidFill>
                <a:latin typeface="+mn-lt"/>
              </a:defRPr>
            </a:lvl1pPr>
          </a:lstStyle>
          <a:p>
            <a:r>
              <a:rPr lang="en-US" dirty="0"/>
              <a:t>Title (Century Gothic 28, dark blue </a:t>
            </a:r>
            <a:r>
              <a:rPr lang="mr-IN" dirty="0"/>
              <a:t>–</a:t>
            </a:r>
            <a:r>
              <a:rPr lang="en-US" dirty="0"/>
              <a:t> bold)</a:t>
            </a:r>
          </a:p>
        </p:txBody>
      </p:sp>
      <p:sp>
        <p:nvSpPr>
          <p:cNvPr id="8" name="Text Placeholder 7"/>
          <p:cNvSpPr>
            <a:spLocks noGrp="1"/>
          </p:cNvSpPr>
          <p:nvPr>
            <p:ph type="body" sz="quarter" idx="12" hasCustomPrompt="1"/>
          </p:nvPr>
        </p:nvSpPr>
        <p:spPr>
          <a:xfrm>
            <a:off x="404813" y="3445200"/>
            <a:ext cx="8370094" cy="508000"/>
          </a:xfrm>
          <a:prstGeom prst="rect">
            <a:avLst/>
          </a:prstGeom>
        </p:spPr>
        <p:txBody>
          <a:bodyPr anchor="t">
            <a:noAutofit/>
          </a:bodyPr>
          <a:lstStyle>
            <a:lvl1pPr>
              <a:defRPr sz="1500" b="0">
                <a:solidFill>
                  <a:schemeClr val="tx2"/>
                </a:solidFill>
              </a:defRPr>
            </a:lvl1pPr>
          </a:lstStyle>
          <a:p>
            <a:pPr lvl="0"/>
            <a:r>
              <a:rPr lang="en-US" dirty="0"/>
              <a:t>Subtitle (Century Gothic 20, dark blue)</a:t>
            </a:r>
          </a:p>
        </p:txBody>
      </p:sp>
      <p:sp>
        <p:nvSpPr>
          <p:cNvPr id="10" name="Text Placeholder 9"/>
          <p:cNvSpPr>
            <a:spLocks noGrp="1"/>
          </p:cNvSpPr>
          <p:nvPr>
            <p:ph type="body" sz="quarter" idx="13" hasCustomPrompt="1"/>
          </p:nvPr>
        </p:nvSpPr>
        <p:spPr>
          <a:xfrm>
            <a:off x="4849200" y="378001"/>
            <a:ext cx="3923100" cy="503999"/>
          </a:xfrm>
          <a:prstGeom prst="rect">
            <a:avLst/>
          </a:prstGeom>
        </p:spPr>
        <p:txBody>
          <a:bodyPr anchor="ctr">
            <a:noAutofit/>
          </a:bodyPr>
          <a:lstStyle>
            <a:lvl1pPr algn="r">
              <a:defRPr sz="1050" b="0">
                <a:solidFill>
                  <a:schemeClr val="tx2"/>
                </a:solidFill>
              </a:defRPr>
            </a:lvl1pPr>
          </a:lstStyle>
          <a:p>
            <a:pPr lvl="0"/>
            <a:r>
              <a:rPr lang="en-US" dirty="0"/>
              <a:t>Main Title (Century Gothic 14, dark blue)</a:t>
            </a:r>
          </a:p>
        </p:txBody>
      </p:sp>
      <p:sp>
        <p:nvSpPr>
          <p:cNvPr id="9" name="TextBox 8"/>
          <p:cNvSpPr txBox="1"/>
          <p:nvPr userDrawn="1"/>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pic>
        <p:nvPicPr>
          <p:cNvPr id="16" name="Picture 15">
            <a:extLst>
              <a:ext uri="{FF2B5EF4-FFF2-40B4-BE49-F238E27FC236}">
                <a16:creationId xmlns:a16="http://schemas.microsoft.com/office/drawing/2014/main" id="{6CF5DB9B-D081-411E-8E73-5804A41DD29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136413" y="6250804"/>
            <a:ext cx="985103" cy="632260"/>
          </a:xfrm>
          <a:prstGeom prst="rect">
            <a:avLst/>
          </a:prstGeom>
        </p:spPr>
      </p:pic>
    </p:spTree>
    <p:extLst>
      <p:ext uri="{BB962C8B-B14F-4D97-AF65-F5344CB8AC3E}">
        <p14:creationId xmlns:p14="http://schemas.microsoft.com/office/powerpoint/2010/main" val="1384537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2E0389-80B7-410C-9E4B-FE755B54088D}"/>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1771" name="think-cell Slide" r:id="rId4" imgW="421" imgH="420" progId="TCLayout.ActiveDocument.1">
                  <p:embed/>
                </p:oleObj>
              </mc:Choice>
              <mc:Fallback>
                <p:oleObj name="think-cell Slide" r:id="rId4" imgW="421" imgH="420" progId="TCLayout.ActiveDocument.1">
                  <p:embed/>
                  <p:pic>
                    <p:nvPicPr>
                      <p:cNvPr id="3" name="Object 2" hidden="1">
                        <a:extLst>
                          <a:ext uri="{FF2B5EF4-FFF2-40B4-BE49-F238E27FC236}">
                            <a16:creationId xmlns:a16="http://schemas.microsoft.com/office/drawing/2014/main" id="{502E0389-80B7-410C-9E4B-FE755B54088D}"/>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baseline="0"/>
            </a:lvl1pPr>
          </a:lstStyle>
          <a:p>
            <a:r>
              <a:rPr lang="en-US" dirty="0"/>
              <a:t>Title (Century Gothic 24, dark blue </a:t>
            </a:r>
            <a:r>
              <a:rPr lang="mr-IN" dirty="0"/>
              <a:t>–</a:t>
            </a:r>
            <a:r>
              <a:rPr lang="en-US" dirty="0"/>
              <a:t> bold)</a:t>
            </a:r>
          </a:p>
        </p:txBody>
      </p:sp>
    </p:spTree>
    <p:extLst>
      <p:ext uri="{BB962C8B-B14F-4D97-AF65-F5344CB8AC3E}">
        <p14:creationId xmlns:p14="http://schemas.microsoft.com/office/powerpoint/2010/main" val="307775638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006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(Century Gothic 24, dark blue </a:t>
            </a:r>
            <a:r>
              <a:rPr lang="mr-IN" dirty="0"/>
              <a:t>–</a:t>
            </a:r>
            <a:r>
              <a:rPr lang="en-US" dirty="0"/>
              <a:t> bold)</a:t>
            </a:r>
          </a:p>
        </p:txBody>
      </p:sp>
      <p:sp>
        <p:nvSpPr>
          <p:cNvPr id="6" name="Text Placeholder 5"/>
          <p:cNvSpPr>
            <a:spLocks noGrp="1"/>
          </p:cNvSpPr>
          <p:nvPr>
            <p:ph type="body" sz="quarter" idx="12" hasCustomPrompt="1"/>
          </p:nvPr>
        </p:nvSpPr>
        <p:spPr>
          <a:xfrm>
            <a:off x="286200" y="1436400"/>
            <a:ext cx="8551809" cy="4582800"/>
          </a:xfrm>
        </p:spPr>
        <p:txBody>
          <a:bodyPr/>
          <a:lstStyle>
            <a:lvl2pPr>
              <a:defRPr>
                <a:solidFill>
                  <a:schemeClr val="tx1"/>
                </a:solidFill>
                <a:latin typeface="+mn-lt"/>
              </a:defRPr>
            </a:lvl2pPr>
            <a:lvl3pPr>
              <a:defRPr>
                <a:solidFill>
                  <a:schemeClr val="tx1"/>
                </a:solidFill>
                <a:latin typeface="+mn-lt"/>
              </a:defRPr>
            </a:lvl3pPr>
            <a:lvl4pPr>
              <a:defRPr baseline="0">
                <a:solidFill>
                  <a:schemeClr val="tx1"/>
                </a:solidFill>
              </a:defRPr>
            </a:lvl4pPr>
          </a:lstStyle>
          <a:p>
            <a:pPr lvl="0"/>
            <a:r>
              <a:rPr lang="en-US" dirty="0"/>
              <a:t>Main Text (Century Gothic 14, black)</a:t>
            </a:r>
          </a:p>
          <a:p>
            <a:pPr lvl="1"/>
            <a:r>
              <a:rPr lang="en-US" dirty="0"/>
              <a:t>Level 1 Bullet (Century Gothic 14, black </a:t>
            </a:r>
            <a:r>
              <a:rPr lang="mr-IN" dirty="0"/>
              <a:t>–</a:t>
            </a:r>
            <a:r>
              <a:rPr lang="en-US" dirty="0"/>
              <a:t> mid blue bullet)</a:t>
            </a:r>
          </a:p>
          <a:p>
            <a:pPr lvl="2"/>
            <a:r>
              <a:rPr lang="en-US" dirty="0"/>
              <a:t>Level 2 Bullet (Century Gothic 14, black </a:t>
            </a:r>
            <a:r>
              <a:rPr lang="mr-IN" dirty="0"/>
              <a:t>–</a:t>
            </a:r>
            <a:r>
              <a:rPr lang="en-US" dirty="0"/>
              <a:t> mid blue double arrow)</a:t>
            </a:r>
          </a:p>
          <a:p>
            <a:pPr lvl="3"/>
            <a:r>
              <a:rPr lang="en-US" dirty="0"/>
              <a:t>Level 3 Bullet (Century Gothic 12, black </a:t>
            </a:r>
            <a:r>
              <a:rPr lang="mr-IN" dirty="0"/>
              <a:t>–</a:t>
            </a:r>
            <a:r>
              <a:rPr lang="en-US" dirty="0"/>
              <a:t> mid blue circle bullet)</a:t>
            </a:r>
          </a:p>
        </p:txBody>
      </p:sp>
    </p:spTree>
    <p:extLst>
      <p:ext uri="{BB962C8B-B14F-4D97-AF65-F5344CB8AC3E}">
        <p14:creationId xmlns:p14="http://schemas.microsoft.com/office/powerpoint/2010/main" val="21740809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text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54618-4A30-4AFD-9E0A-85A6C431278E}"/>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2795"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9F754618-4A30-4AFD-9E0A-85A6C431278E}"/>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p>
            <a:r>
              <a:rPr lang="en-US" dirty="0"/>
              <a:t>Title (Century Gothic 24, dark blue </a:t>
            </a:r>
            <a:r>
              <a:rPr lang="mr-IN" dirty="0"/>
              <a:t>–</a:t>
            </a:r>
            <a:r>
              <a:rPr lang="en-US" dirty="0"/>
              <a:t> bold)</a:t>
            </a:r>
          </a:p>
        </p:txBody>
      </p:sp>
      <p:sp>
        <p:nvSpPr>
          <p:cNvPr id="6" name="Text Placeholder 5"/>
          <p:cNvSpPr>
            <a:spLocks noGrp="1"/>
          </p:cNvSpPr>
          <p:nvPr>
            <p:ph type="body" sz="quarter" idx="12" hasCustomPrompt="1"/>
          </p:nvPr>
        </p:nvSpPr>
        <p:spPr>
          <a:xfrm>
            <a:off x="288900" y="1436400"/>
            <a:ext cx="4016400" cy="4582800"/>
          </a:xfrm>
        </p:spPr>
        <p:txBody>
          <a:bodyPr/>
          <a:lstStyle/>
          <a:p>
            <a:r>
              <a:rPr lang="en-US" kern="0" dirty="0"/>
              <a:t>Main Text (</a:t>
            </a:r>
            <a:r>
              <a:rPr lang="en-US" dirty="0"/>
              <a:t>Century Gothic</a:t>
            </a:r>
            <a:r>
              <a:rPr lang="en-US" kern="0" dirty="0"/>
              <a:t> 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
        <p:nvSpPr>
          <p:cNvPr id="8" name="Text Placeholder 7"/>
          <p:cNvSpPr>
            <a:spLocks noGrp="1"/>
          </p:cNvSpPr>
          <p:nvPr>
            <p:ph type="body" sz="quarter" idx="13" hasCustomPrompt="1"/>
          </p:nvPr>
        </p:nvSpPr>
        <p:spPr>
          <a:xfrm>
            <a:off x="4838700" y="1432800"/>
            <a:ext cx="3998700" cy="4582800"/>
          </a:xfrm>
        </p:spPr>
        <p:txBody>
          <a:bodyPr/>
          <a:lstStyle/>
          <a:p>
            <a:r>
              <a:rPr lang="en-US" kern="0" dirty="0"/>
              <a:t>Main Text (</a:t>
            </a:r>
            <a:r>
              <a:rPr lang="en-US" dirty="0"/>
              <a:t>Century Gothic</a:t>
            </a:r>
            <a:r>
              <a:rPr lang="en-US" kern="0" dirty="0"/>
              <a:t> 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Tree>
    <p:extLst>
      <p:ext uri="{BB962C8B-B14F-4D97-AF65-F5344CB8AC3E}">
        <p14:creationId xmlns:p14="http://schemas.microsoft.com/office/powerpoint/2010/main" val="1188998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ion with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lvl="0"/>
            <a:r>
              <a:rPr lang="en-US" dirty="0"/>
              <a:t>Title (Century Gothic 24, dark blue – bold)</a:t>
            </a:r>
            <a:endParaRPr lang="es-MX" dirty="0"/>
          </a:p>
        </p:txBody>
      </p:sp>
      <p:sp>
        <p:nvSpPr>
          <p:cNvPr id="6" name="Text Placeholder 5"/>
          <p:cNvSpPr>
            <a:spLocks noGrp="1"/>
          </p:cNvSpPr>
          <p:nvPr>
            <p:ph type="body" sz="quarter" idx="12" hasCustomPrompt="1"/>
          </p:nvPr>
        </p:nvSpPr>
        <p:spPr>
          <a:xfrm>
            <a:off x="288900" y="1429200"/>
            <a:ext cx="4016400" cy="478800"/>
          </a:xfrm>
        </p:spPr>
        <p:txBody>
          <a:bodyPr anchor="ctr"/>
          <a:lstStyle>
            <a:lvl1pPr>
              <a:defRPr sz="1200" baseline="0">
                <a:solidFill>
                  <a:schemeClr val="tx1">
                    <a:lumMod val="75000"/>
                    <a:lumOff val="25000"/>
                  </a:schemeClr>
                </a:solidFill>
              </a:defRPr>
            </a:lvl1pPr>
          </a:lstStyle>
          <a:p>
            <a:pPr lvl="0"/>
            <a:r>
              <a:rPr lang="en-US" dirty="0"/>
              <a:t>Title (Century Gothic 16, medium gray </a:t>
            </a:r>
            <a:r>
              <a:rPr lang="mr-IN" dirty="0"/>
              <a:t>–</a:t>
            </a:r>
            <a:r>
              <a:rPr lang="en-US" dirty="0"/>
              <a:t> bold)</a:t>
            </a:r>
          </a:p>
        </p:txBody>
      </p:sp>
      <p:sp>
        <p:nvSpPr>
          <p:cNvPr id="8" name="Text Placeholder 7"/>
          <p:cNvSpPr>
            <a:spLocks noGrp="1"/>
          </p:cNvSpPr>
          <p:nvPr>
            <p:ph type="body" sz="quarter" idx="13" hasCustomPrompt="1"/>
          </p:nvPr>
        </p:nvSpPr>
        <p:spPr>
          <a:xfrm>
            <a:off x="288900" y="1929600"/>
            <a:ext cx="4016400" cy="4075200"/>
          </a:xfrm>
        </p:spPr>
        <p:txBody>
          <a:bodyPr/>
          <a:lstStyle/>
          <a:p>
            <a:r>
              <a:rPr lang="en-US" kern="0" dirty="0"/>
              <a:t>Main Text (</a:t>
            </a:r>
            <a:r>
              <a:rPr lang="en-US" dirty="0"/>
              <a:t>Century Gothic </a:t>
            </a:r>
            <a:r>
              <a:rPr lang="en-US" kern="0" dirty="0"/>
              <a:t>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
        <p:nvSpPr>
          <p:cNvPr id="10" name="Text Placeholder 9"/>
          <p:cNvSpPr>
            <a:spLocks noGrp="1"/>
          </p:cNvSpPr>
          <p:nvPr>
            <p:ph type="body" sz="quarter" idx="14" hasCustomPrompt="1"/>
          </p:nvPr>
        </p:nvSpPr>
        <p:spPr>
          <a:xfrm>
            <a:off x="4838700" y="1429200"/>
            <a:ext cx="3999309" cy="478800"/>
          </a:xfrm>
        </p:spPr>
        <p:txBody>
          <a:bodyPr vert="horz" lIns="91440" tIns="45720" rIns="91440" bIns="45720" rtlCol="0" anchor="ctr">
            <a:noAutofit/>
          </a:bodyPr>
          <a:lstStyle>
            <a:lvl1pPr>
              <a:defRPr lang="en-US" sz="1200" dirty="0" smtClean="0">
                <a:solidFill>
                  <a:schemeClr val="tx1">
                    <a:lumMod val="75000"/>
                    <a:lumOff val="25000"/>
                  </a:schemeClr>
                </a:solidFill>
                <a:latin typeface="+mn-lt"/>
              </a:defRPr>
            </a:lvl1pPr>
          </a:lstStyle>
          <a:p>
            <a:pPr lvl="0"/>
            <a:r>
              <a:rPr lang="en-US" dirty="0"/>
              <a:t>Title (Century Gothic 16, medium gray </a:t>
            </a:r>
            <a:r>
              <a:rPr lang="mr-IN" dirty="0"/>
              <a:t>–</a:t>
            </a:r>
            <a:r>
              <a:rPr lang="en-US" dirty="0"/>
              <a:t> bold)</a:t>
            </a:r>
          </a:p>
        </p:txBody>
      </p:sp>
      <p:sp>
        <p:nvSpPr>
          <p:cNvPr id="7" name="Text Placeholder 6"/>
          <p:cNvSpPr>
            <a:spLocks noGrp="1"/>
          </p:cNvSpPr>
          <p:nvPr>
            <p:ph type="body" sz="quarter" idx="15" hasCustomPrompt="1"/>
          </p:nvPr>
        </p:nvSpPr>
        <p:spPr>
          <a:xfrm>
            <a:off x="4838700" y="1929600"/>
            <a:ext cx="3999309" cy="4075200"/>
          </a:xfrm>
        </p:spPr>
        <p:txBody>
          <a:bodyPr/>
          <a:lstStyle/>
          <a:p>
            <a:r>
              <a:rPr lang="en-US" kern="0" dirty="0"/>
              <a:t>Main Text (</a:t>
            </a:r>
            <a:r>
              <a:rPr lang="en-US" dirty="0"/>
              <a:t>Century Gothic </a:t>
            </a:r>
            <a:r>
              <a:rPr lang="en-US" kern="0" dirty="0"/>
              <a:t>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Tree>
    <p:extLst>
      <p:ext uri="{BB962C8B-B14F-4D97-AF65-F5344CB8AC3E}">
        <p14:creationId xmlns:p14="http://schemas.microsoft.com/office/powerpoint/2010/main" val="38703166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5F38EB-06EA-4A58-B4CA-302963320F81}"/>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3819"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5E5F38EB-06EA-4A58-B4CA-302963320F81}"/>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p:txBody>
          <a:bodyPr>
            <a:noAutofit/>
          </a:bodyPr>
          <a:lstStyle>
            <a:lvl1pPr>
              <a:defRPr baseline="0"/>
            </a:lvl1pPr>
          </a:lstStyle>
          <a:p>
            <a:r>
              <a:rPr lang="en-US" dirty="0"/>
              <a:t>Title (Century Gothic 24, dark blue </a:t>
            </a:r>
            <a:r>
              <a:rPr lang="mr-IN" dirty="0"/>
              <a:t>–</a:t>
            </a:r>
            <a:r>
              <a:rPr lang="en-US" dirty="0"/>
              <a:t> bold)</a:t>
            </a:r>
          </a:p>
        </p:txBody>
      </p:sp>
      <p:sp>
        <p:nvSpPr>
          <p:cNvPr id="6" name="Text Placeholder 5"/>
          <p:cNvSpPr>
            <a:spLocks noGrp="1"/>
          </p:cNvSpPr>
          <p:nvPr>
            <p:ph type="body" sz="quarter" idx="12" hasCustomPrompt="1"/>
          </p:nvPr>
        </p:nvSpPr>
        <p:spPr>
          <a:xfrm>
            <a:off x="288900" y="1432800"/>
            <a:ext cx="4016400" cy="4586400"/>
          </a:xfrm>
        </p:spPr>
        <p:txBody>
          <a:bodyPr/>
          <a:lstStyle/>
          <a:p>
            <a:r>
              <a:rPr lang="en-US" kern="0" dirty="0"/>
              <a:t>Main Text (</a:t>
            </a:r>
            <a:r>
              <a:rPr lang="en-US" dirty="0"/>
              <a:t>Century Gothic </a:t>
            </a:r>
            <a:r>
              <a:rPr lang="en-US" kern="0" dirty="0"/>
              <a:t>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
        <p:nvSpPr>
          <p:cNvPr id="8" name="Text Placeholder 7"/>
          <p:cNvSpPr>
            <a:spLocks noGrp="1"/>
          </p:cNvSpPr>
          <p:nvPr>
            <p:ph type="body" sz="quarter" idx="13" hasCustomPrompt="1"/>
          </p:nvPr>
        </p:nvSpPr>
        <p:spPr>
          <a:xfrm>
            <a:off x="4830300" y="1432800"/>
            <a:ext cx="4007709" cy="471600"/>
          </a:xfrm>
        </p:spPr>
        <p:txBody>
          <a:bodyPr anchor="ctr"/>
          <a:lstStyle>
            <a:lvl1pPr>
              <a:defRPr sz="1200">
                <a:solidFill>
                  <a:schemeClr val="tx1">
                    <a:lumMod val="75000"/>
                    <a:lumOff val="25000"/>
                  </a:schemeClr>
                </a:solidFill>
                <a:latin typeface="+mn-lt"/>
              </a:defRPr>
            </a:lvl1pPr>
          </a:lstStyle>
          <a:p>
            <a:pPr lvl="0"/>
            <a:r>
              <a:rPr lang="en-US" dirty="0"/>
              <a:t>Title (Century Gothic 16, medium gray </a:t>
            </a:r>
            <a:r>
              <a:rPr lang="mr-IN" dirty="0"/>
              <a:t>–</a:t>
            </a:r>
            <a:r>
              <a:rPr lang="en-US" dirty="0"/>
              <a:t> bold)</a:t>
            </a:r>
          </a:p>
        </p:txBody>
      </p:sp>
      <p:sp>
        <p:nvSpPr>
          <p:cNvPr id="10" name="Content Placeholder 9"/>
          <p:cNvSpPr>
            <a:spLocks noGrp="1"/>
          </p:cNvSpPr>
          <p:nvPr>
            <p:ph sz="quarter" idx="14" hasCustomPrompt="1"/>
          </p:nvPr>
        </p:nvSpPr>
        <p:spPr>
          <a:xfrm>
            <a:off x="4830300" y="1965600"/>
            <a:ext cx="4007644" cy="4053600"/>
          </a:xfrm>
        </p:spPr>
        <p:txBody>
          <a:bodyPr/>
          <a:lstStyle>
            <a:lvl1pPr>
              <a:defRPr baseline="0">
                <a:solidFill>
                  <a:schemeClr val="tx1">
                    <a:lumMod val="75000"/>
                    <a:lumOff val="25000"/>
                  </a:schemeClr>
                </a:solidFill>
              </a:defRPr>
            </a:lvl1pPr>
          </a:lstStyle>
          <a:p>
            <a:pPr lvl="0"/>
            <a:r>
              <a:rPr lang="en-US" dirty="0"/>
              <a:t>Content (Graph, Table, Image, etc.)</a:t>
            </a:r>
          </a:p>
        </p:txBody>
      </p:sp>
    </p:spTree>
    <p:extLst>
      <p:ext uri="{BB962C8B-B14F-4D97-AF65-F5344CB8AC3E}">
        <p14:creationId xmlns:p14="http://schemas.microsoft.com/office/powerpoint/2010/main" val="2276816931"/>
      </p:ext>
    </p:extLst>
  </p:cSld>
  <p:clrMapOvr>
    <a:masterClrMapping/>
  </p:clrMapOvr>
  <p:extLst mod="1">
    <p:ext uri="{DCECCB84-F9BA-43D5-87BE-67443E8EF086}">
      <p15:sldGuideLst xmlns:p15="http://schemas.microsoft.com/office/powerpoint/2012/main">
        <p15:guide id="1" pos="40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Title (Century Gothic 24, dark blue </a:t>
            </a:r>
            <a:r>
              <a:rPr lang="mr-IN" dirty="0"/>
              <a:t>–</a:t>
            </a:r>
            <a:r>
              <a:rPr lang="en-US" dirty="0"/>
              <a:t> bold)</a:t>
            </a:r>
          </a:p>
        </p:txBody>
      </p:sp>
      <p:sp>
        <p:nvSpPr>
          <p:cNvPr id="6" name="Text Placeholder 5"/>
          <p:cNvSpPr>
            <a:spLocks noGrp="1"/>
          </p:cNvSpPr>
          <p:nvPr>
            <p:ph type="body" sz="quarter" idx="12" hasCustomPrompt="1"/>
          </p:nvPr>
        </p:nvSpPr>
        <p:spPr>
          <a:xfrm>
            <a:off x="288900" y="1440000"/>
            <a:ext cx="3998700" cy="475200"/>
          </a:xfrm>
        </p:spPr>
        <p:txBody>
          <a:bodyPr anchor="ctr"/>
          <a:lstStyle>
            <a:lvl1pPr>
              <a:defRPr sz="1200">
                <a:solidFill>
                  <a:schemeClr val="tx1">
                    <a:lumMod val="75000"/>
                    <a:lumOff val="25000"/>
                  </a:schemeClr>
                </a:solidFill>
              </a:defRPr>
            </a:lvl1pPr>
          </a:lstStyle>
          <a:p>
            <a:pPr lvl="0"/>
            <a:r>
              <a:rPr lang="en-US" dirty="0"/>
              <a:t>Title (Century Gothic 16, medium gray </a:t>
            </a:r>
            <a:r>
              <a:rPr lang="mr-IN" dirty="0"/>
              <a:t>–</a:t>
            </a:r>
            <a:r>
              <a:rPr lang="en-US" dirty="0"/>
              <a:t> bold)</a:t>
            </a:r>
          </a:p>
        </p:txBody>
      </p:sp>
      <p:sp>
        <p:nvSpPr>
          <p:cNvPr id="12" name="Content Placeholder 11"/>
          <p:cNvSpPr>
            <a:spLocks noGrp="1"/>
          </p:cNvSpPr>
          <p:nvPr>
            <p:ph sz="quarter" idx="13" hasCustomPrompt="1"/>
          </p:nvPr>
        </p:nvSpPr>
        <p:spPr>
          <a:xfrm>
            <a:off x="288900" y="1965600"/>
            <a:ext cx="3998700" cy="4053600"/>
          </a:xfrm>
        </p:spPr>
        <p:txBody>
          <a:bodyPr/>
          <a:lstStyle>
            <a:lvl1pPr marL="0" marR="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solidFill>
                  <a:schemeClr val="tx1">
                    <a:lumMod val="75000"/>
                    <a:lumOff val="25000"/>
                  </a:schemeClr>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a:t>Content (Graph, Table, Image, etc.)</a:t>
            </a:r>
            <a:endParaRPr lang="en-US" dirty="0"/>
          </a:p>
        </p:txBody>
      </p:sp>
      <p:sp>
        <p:nvSpPr>
          <p:cNvPr id="14" name="Text Placeholder 13"/>
          <p:cNvSpPr>
            <a:spLocks noGrp="1"/>
          </p:cNvSpPr>
          <p:nvPr>
            <p:ph type="body" sz="quarter" idx="14" hasCustomPrompt="1"/>
          </p:nvPr>
        </p:nvSpPr>
        <p:spPr>
          <a:xfrm>
            <a:off x="4878900" y="1440000"/>
            <a:ext cx="3959109" cy="4593600"/>
          </a:xfrm>
        </p:spPr>
        <p:txBody>
          <a:bodyPr/>
          <a:lstStyle/>
          <a:p>
            <a:r>
              <a:rPr lang="en-US" kern="0" dirty="0"/>
              <a:t>Main Text (</a:t>
            </a:r>
            <a:r>
              <a:rPr lang="en-US" dirty="0"/>
              <a:t>Century Gothic </a:t>
            </a:r>
            <a:r>
              <a:rPr lang="en-US" kern="0" dirty="0"/>
              <a:t>14, black)</a:t>
            </a:r>
          </a:p>
          <a:p>
            <a:pPr lvl="1"/>
            <a:r>
              <a:rPr lang="en-US" kern="0" dirty="0"/>
              <a:t>Level 1 Bullet (</a:t>
            </a:r>
            <a:r>
              <a:rPr lang="en-US" dirty="0"/>
              <a:t>Century Gothic</a:t>
            </a:r>
            <a:r>
              <a:rPr lang="en-US" kern="0" dirty="0"/>
              <a:t> 14, black – mid blue bullet)</a:t>
            </a:r>
          </a:p>
          <a:p>
            <a:pPr lvl="2"/>
            <a:r>
              <a:rPr lang="en-US" kern="0" dirty="0"/>
              <a:t>Level 2 Bullet (</a:t>
            </a:r>
            <a:r>
              <a:rPr lang="en-US" dirty="0"/>
              <a:t>Century Gothic</a:t>
            </a:r>
            <a:r>
              <a:rPr lang="en-US" kern="0" dirty="0"/>
              <a:t> 14, black – mid blue double arrow)</a:t>
            </a:r>
          </a:p>
          <a:p>
            <a:pPr lvl="3"/>
            <a:r>
              <a:rPr lang="en-US" kern="0" dirty="0"/>
              <a:t>Level 3 Bullet (</a:t>
            </a:r>
            <a:r>
              <a:rPr lang="en-US" dirty="0"/>
              <a:t>Century Gothic</a:t>
            </a:r>
            <a:r>
              <a:rPr lang="en-US" kern="0" dirty="0"/>
              <a:t> 12, black – mid blue circle bullet)</a:t>
            </a:r>
          </a:p>
        </p:txBody>
      </p:sp>
    </p:spTree>
    <p:extLst>
      <p:ext uri="{BB962C8B-B14F-4D97-AF65-F5344CB8AC3E}">
        <p14:creationId xmlns:p14="http://schemas.microsoft.com/office/powerpoint/2010/main" val="80896773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85FCB57-8C06-41A7-A1FC-613DC672FCE9}"/>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4843" name="think-cell Slide" r:id="rId4" imgW="421" imgH="420" progId="TCLayout.ActiveDocument.1">
                  <p:embed/>
                </p:oleObj>
              </mc:Choice>
              <mc:Fallback>
                <p:oleObj name="think-cell Slide" r:id="rId4" imgW="421" imgH="420" progId="TCLayout.ActiveDocument.1">
                  <p:embed/>
                  <p:pic>
                    <p:nvPicPr>
                      <p:cNvPr id="3" name="Object 2" hidden="1">
                        <a:extLst>
                          <a:ext uri="{FF2B5EF4-FFF2-40B4-BE49-F238E27FC236}">
                            <a16:creationId xmlns:a16="http://schemas.microsoft.com/office/drawing/2014/main" id="{E85FCB57-8C06-41A7-A1FC-613DC672FCE9}"/>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p:txBody>
          <a:bodyPr>
            <a:noAutofit/>
          </a:bodyPr>
          <a:lstStyle/>
          <a:p>
            <a:r>
              <a:rPr lang="en-US" dirty="0"/>
              <a:t>Title (Century Gothic 24, dark blue </a:t>
            </a:r>
            <a:r>
              <a:rPr lang="mr-IN" dirty="0"/>
              <a:t>–</a:t>
            </a:r>
            <a:r>
              <a:rPr lang="en-US" dirty="0"/>
              <a:t> bold)</a:t>
            </a:r>
          </a:p>
        </p:txBody>
      </p:sp>
      <p:sp>
        <p:nvSpPr>
          <p:cNvPr id="6" name="Content Placeholder 5"/>
          <p:cNvSpPr>
            <a:spLocks noGrp="1"/>
          </p:cNvSpPr>
          <p:nvPr>
            <p:ph sz="quarter" idx="12" hasCustomPrompt="1"/>
          </p:nvPr>
        </p:nvSpPr>
        <p:spPr>
          <a:xfrm>
            <a:off x="288900" y="1429200"/>
            <a:ext cx="8549109" cy="4590000"/>
          </a:xfrm>
        </p:spPr>
        <p:txBody>
          <a:bodyPr/>
          <a:lstStyle>
            <a:lvl1pPr marL="0" marR="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solidFill>
                  <a:schemeClr val="tx1">
                    <a:lumMod val="75000"/>
                    <a:lumOff val="25000"/>
                  </a:schemeClr>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Content (Graph, Table, Image, etc.)</a:t>
            </a:r>
          </a:p>
        </p:txBody>
      </p:sp>
    </p:spTree>
    <p:extLst>
      <p:ext uri="{BB962C8B-B14F-4D97-AF65-F5344CB8AC3E}">
        <p14:creationId xmlns:p14="http://schemas.microsoft.com/office/powerpoint/2010/main" val="2234932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34000">
                <a:srgbClr val="303E5A"/>
              </a:gs>
              <a:gs pos="67000">
                <a:srgbClr val="44546A">
                  <a:lumMod val="50000"/>
                </a:srgbClr>
              </a:gs>
              <a:gs pos="19000">
                <a:srgbClr val="42506C"/>
              </a:gs>
              <a:gs pos="0">
                <a:srgbClr val="4E5C79">
                  <a:alpha val="96000"/>
                </a:srgbClr>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405000" y="3221252"/>
            <a:ext cx="8370000" cy="415498"/>
          </a:xfrm>
          <a:prstGeom prst="rect">
            <a:avLst/>
          </a:prstGeom>
          <a:noFill/>
        </p:spPr>
        <p:txBody>
          <a:bodyPr wrap="square" rtlCol="0" anchor="ctr">
            <a:spAutoFit/>
          </a:bodyPr>
          <a:lstStyle/>
          <a:p>
            <a:r>
              <a:rPr lang="en-US" sz="2100" b="1">
                <a:solidFill>
                  <a:schemeClr val="bg1"/>
                </a:solidFill>
              </a:rPr>
              <a:t>THANK YOU</a:t>
            </a:r>
            <a:endParaRPr lang="en-US" sz="2100" b="1" dirty="0">
              <a:solidFill>
                <a:schemeClr val="bg1"/>
              </a:solidFill>
            </a:endParaRPr>
          </a:p>
        </p:txBody>
      </p:sp>
      <p:sp>
        <p:nvSpPr>
          <p:cNvPr id="6" name="TextBox 5">
            <a:extLst>
              <a:ext uri="{FF2B5EF4-FFF2-40B4-BE49-F238E27FC236}">
                <a16:creationId xmlns:a16="http://schemas.microsoft.com/office/drawing/2014/main" id="{8DA8D64D-970D-4C5E-BB1E-1FB93A403046}"/>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373523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4B8796-EDA4-4C64-AF0E-AB068B5973F0}" type="datetimeFigureOut">
              <a:rPr lang="en-US" smtClean="0"/>
              <a:pPr/>
              <a:t>11/7/2018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B60739-9B9E-4056-B1F7-1FB76F11DAB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 for pri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FD280AA-5257-42E0-A6DA-E4E1BEB8B33A}"/>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5867"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EFD280AA-5257-42E0-A6DA-E4E1BEB8B33A}"/>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A539178C-F3A6-48F2-807A-C580113F100A}"/>
              </a:ext>
            </a:extLst>
          </p:cNvPr>
          <p:cNvSpPr/>
          <p:nvPr userDrawn="1"/>
        </p:nvSpPr>
        <p:spPr>
          <a:xfrm>
            <a:off x="-18404" y="-9000"/>
            <a:ext cx="9180807" cy="6876000"/>
          </a:xfrm>
          <a:prstGeom prst="rect">
            <a:avLst/>
          </a:prstGeom>
          <a:gradFill flip="none" rotWithShape="1">
            <a:gsLst>
              <a:gs pos="34000">
                <a:schemeClr val="bg1"/>
              </a:gs>
              <a:gs pos="67000">
                <a:schemeClr val="bg1">
                  <a:lumMod val="95000"/>
                </a:schemeClr>
              </a:gs>
              <a:gs pos="19000">
                <a:schemeClr val="bg1"/>
              </a:gs>
              <a:gs pos="0">
                <a:schemeClr val="bg1"/>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userDrawn="1"/>
        </p:nvSpPr>
        <p:spPr>
          <a:xfrm>
            <a:off x="405000" y="3221252"/>
            <a:ext cx="8370000" cy="415498"/>
          </a:xfrm>
          <a:prstGeom prst="rect">
            <a:avLst/>
          </a:prstGeom>
          <a:noFill/>
        </p:spPr>
        <p:txBody>
          <a:bodyPr wrap="square" rtlCol="0" anchor="ctr">
            <a:spAutoFit/>
          </a:bodyPr>
          <a:lstStyle/>
          <a:p>
            <a:r>
              <a:rPr lang="en-US" sz="2100" b="1" dirty="0">
                <a:solidFill>
                  <a:schemeClr val="tx2"/>
                </a:solidFill>
              </a:rPr>
              <a:t>THANK YOU</a:t>
            </a:r>
          </a:p>
        </p:txBody>
      </p:sp>
      <p:sp>
        <p:nvSpPr>
          <p:cNvPr id="10" name="TextBox 9"/>
          <p:cNvSpPr txBox="1"/>
          <p:nvPr userDrawn="1"/>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2426998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ackup slides">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34000">
                <a:srgbClr val="303E5A"/>
              </a:gs>
              <a:gs pos="67000">
                <a:srgbClr val="44546A">
                  <a:lumMod val="50000"/>
                </a:srgbClr>
              </a:gs>
              <a:gs pos="19000">
                <a:srgbClr val="42506C"/>
              </a:gs>
              <a:gs pos="0">
                <a:srgbClr val="4E5C79">
                  <a:alpha val="96000"/>
                </a:srgbClr>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405000" y="3221252"/>
            <a:ext cx="8370000" cy="415498"/>
          </a:xfrm>
          <a:prstGeom prst="rect">
            <a:avLst/>
          </a:prstGeom>
          <a:noFill/>
        </p:spPr>
        <p:txBody>
          <a:bodyPr wrap="square" rtlCol="0" anchor="ctr">
            <a:spAutoFit/>
          </a:bodyPr>
          <a:lstStyle/>
          <a:p>
            <a:pPr algn="r"/>
            <a:r>
              <a:rPr lang="en-US" sz="2100" b="1" dirty="0">
                <a:solidFill>
                  <a:schemeClr val="bg1"/>
                </a:solidFill>
              </a:rPr>
              <a:t>Backup</a:t>
            </a:r>
            <a:r>
              <a:rPr lang="en-US" sz="2100" b="1" baseline="0" dirty="0">
                <a:solidFill>
                  <a:schemeClr val="bg1"/>
                </a:solidFill>
              </a:rPr>
              <a:t> Slides</a:t>
            </a:r>
            <a:endParaRPr lang="en-US" sz="2100" b="1" dirty="0">
              <a:solidFill>
                <a:schemeClr val="bg1"/>
              </a:solidFill>
            </a:endParaRPr>
          </a:p>
        </p:txBody>
      </p:sp>
      <p:sp>
        <p:nvSpPr>
          <p:cNvPr id="7" name="TextBox 6">
            <a:extLst>
              <a:ext uri="{FF2B5EF4-FFF2-40B4-BE49-F238E27FC236}">
                <a16:creationId xmlns:a16="http://schemas.microsoft.com/office/drawing/2014/main" id="{AE76DDEB-2A5A-45E8-8962-4A0636E7E6EA}"/>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2748764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ckup slides - for pri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B2F052-1E19-437C-9558-E057FE7AA6B3}"/>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6891"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4B2F052-1E19-437C-9558-E057FE7AA6B3}"/>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83A3816-A6C7-458C-B55A-DA14847BA440}"/>
              </a:ext>
            </a:extLst>
          </p:cNvPr>
          <p:cNvSpPr/>
          <p:nvPr userDrawn="1"/>
        </p:nvSpPr>
        <p:spPr>
          <a:xfrm>
            <a:off x="-18404" y="-9000"/>
            <a:ext cx="9180807" cy="6876000"/>
          </a:xfrm>
          <a:prstGeom prst="rect">
            <a:avLst/>
          </a:prstGeom>
          <a:gradFill flip="none" rotWithShape="1">
            <a:gsLst>
              <a:gs pos="34000">
                <a:schemeClr val="bg1"/>
              </a:gs>
              <a:gs pos="67000">
                <a:schemeClr val="bg1">
                  <a:lumMod val="95000"/>
                </a:schemeClr>
              </a:gs>
              <a:gs pos="19000">
                <a:schemeClr val="bg1"/>
              </a:gs>
              <a:gs pos="0">
                <a:schemeClr val="bg1"/>
              </a:gs>
            </a:gsLst>
            <a:path path="circle">
              <a:fillToRect l="100000" b="100000"/>
            </a:path>
            <a:tileRect t="-100000" r="-10000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userDrawn="1"/>
        </p:nvSpPr>
        <p:spPr>
          <a:xfrm>
            <a:off x="405000" y="3221252"/>
            <a:ext cx="8370000" cy="415498"/>
          </a:xfrm>
          <a:prstGeom prst="rect">
            <a:avLst/>
          </a:prstGeom>
          <a:noFill/>
        </p:spPr>
        <p:txBody>
          <a:bodyPr wrap="square" rtlCol="0" anchor="ctr">
            <a:spAutoFit/>
          </a:bodyPr>
          <a:lstStyle/>
          <a:p>
            <a:pPr algn="r"/>
            <a:r>
              <a:rPr lang="en-US" sz="2100" b="1" dirty="0">
                <a:solidFill>
                  <a:schemeClr val="tx2"/>
                </a:solidFill>
              </a:rPr>
              <a:t>Backup</a:t>
            </a:r>
            <a:r>
              <a:rPr lang="en-US" sz="2100" b="1" baseline="0" dirty="0">
                <a:solidFill>
                  <a:schemeClr val="tx2"/>
                </a:solidFill>
              </a:rPr>
              <a:t> Slides</a:t>
            </a:r>
            <a:endParaRPr lang="en-US" sz="2100" b="1" dirty="0">
              <a:solidFill>
                <a:schemeClr val="tx2"/>
              </a:solidFill>
            </a:endParaRPr>
          </a:p>
        </p:txBody>
      </p:sp>
      <p:sp>
        <p:nvSpPr>
          <p:cNvPr id="6" name="TextBox 5"/>
          <p:cNvSpPr txBox="1"/>
          <p:nvPr userDrawn="1"/>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4220926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EMEX Go Cov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6717BA-4D47-48CB-B42D-499B8A6EA32C}"/>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7915"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816717BA-4D47-48CB-B42D-499B8A6EA32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8FB6AD04-C6D2-4EEF-90AD-757B74AEE3EE}"/>
              </a:ext>
            </a:extLst>
          </p:cNvPr>
          <p:cNvSpPr/>
          <p:nvPr userDrawn="1"/>
        </p:nvSpPr>
        <p:spPr>
          <a:xfrm>
            <a:off x="0" y="0"/>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a:extLst>
              <a:ext uri="{FF2B5EF4-FFF2-40B4-BE49-F238E27FC236}">
                <a16:creationId xmlns:a16="http://schemas.microsoft.com/office/drawing/2014/main" id="{E24D0B43-D66A-4C03-9AB7-223251009A80}"/>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20" name="Rectangle 19">
            <a:extLst>
              <a:ext uri="{FF2B5EF4-FFF2-40B4-BE49-F238E27FC236}">
                <a16:creationId xmlns:a16="http://schemas.microsoft.com/office/drawing/2014/main" id="{08327214-6AC8-4B91-8C14-1CAEA13BBEE3}"/>
              </a:ext>
            </a:extLst>
          </p:cNvPr>
          <p:cNvSpPr/>
          <p:nvPr userDrawn="1"/>
        </p:nvSpPr>
        <p:spPr>
          <a:xfrm>
            <a:off x="7818121" y="3027966"/>
            <a:ext cx="1239187" cy="161583"/>
          </a:xfrm>
          <a:prstGeom prst="rect">
            <a:avLst/>
          </a:prstGeom>
        </p:spPr>
        <p:txBody>
          <a:bodyPr wrap="square">
            <a:spAutoFit/>
          </a:bodyPr>
          <a:lstStyle/>
          <a:p>
            <a:pPr algn="r"/>
            <a:r>
              <a:rPr lang="en-US" sz="450" kern="1200" baseline="0" dirty="0">
                <a:solidFill>
                  <a:schemeClr val="bg1">
                    <a:lumMod val="75000"/>
                  </a:schemeClr>
                </a:solidFill>
                <a:latin typeface="+mj-lt"/>
                <a:ea typeface="Tahoma" charset="0"/>
                <a:cs typeface="Tahoma" charset="0"/>
              </a:rPr>
              <a:t>Faculty of Health Sciences, Spain</a:t>
            </a:r>
            <a:endParaRPr lang="en-GB" sz="450" kern="1200" dirty="0">
              <a:solidFill>
                <a:schemeClr val="bg1">
                  <a:lumMod val="75000"/>
                </a:schemeClr>
              </a:solidFill>
              <a:latin typeface="+mj-lt"/>
              <a:ea typeface="Tahoma" charset="0"/>
              <a:cs typeface="Tahoma" charset="0"/>
            </a:endParaRPr>
          </a:p>
        </p:txBody>
      </p:sp>
      <p:sp>
        <p:nvSpPr>
          <p:cNvPr id="21" name="Rectangle 20">
            <a:extLst>
              <a:ext uri="{FF2B5EF4-FFF2-40B4-BE49-F238E27FC236}">
                <a16:creationId xmlns:a16="http://schemas.microsoft.com/office/drawing/2014/main" id="{A696E820-7566-42F5-A170-23E8AA9F4F31}"/>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5" name="Rectangle 14"/>
          <p:cNvSpPr/>
          <p:nvPr/>
        </p:nvSpPr>
        <p:spPr>
          <a:xfrm>
            <a:off x="4760845" y="142147"/>
            <a:ext cx="4253948" cy="184666"/>
          </a:xfrm>
          <a:prstGeom prst="rect">
            <a:avLst/>
          </a:prstGeom>
        </p:spPr>
        <p:txBody>
          <a:bodyPr wrap="square" tIns="0" bIns="0">
            <a:spAutoFit/>
          </a:bodyPr>
          <a:lstStyle/>
          <a:p>
            <a:pPr algn="r"/>
            <a:r>
              <a:rPr lang="en-US" sz="1200" kern="1200" dirty="0">
                <a:solidFill>
                  <a:schemeClr val="bg1"/>
                </a:solidFill>
                <a:latin typeface="+mj-lt"/>
                <a:ea typeface="Tahoma" charset="0"/>
                <a:cs typeface="Tahoma" charset="0"/>
              </a:rPr>
              <a:t>CEMEX Go</a:t>
            </a:r>
            <a:endParaRPr lang="en-GB" sz="1200" kern="1200" dirty="0">
              <a:solidFill>
                <a:schemeClr val="bg1"/>
              </a:solidFill>
              <a:latin typeface="+mj-lt"/>
              <a:ea typeface="Tahoma" charset="0"/>
              <a:cs typeface="Tahoma" charset="0"/>
            </a:endParaRPr>
          </a:p>
        </p:txBody>
      </p:sp>
      <p:sp>
        <p:nvSpPr>
          <p:cNvPr id="11" name="Title 1">
            <a:extLst>
              <a:ext uri="{FF2B5EF4-FFF2-40B4-BE49-F238E27FC236}">
                <a16:creationId xmlns:a16="http://schemas.microsoft.com/office/drawing/2014/main" id="{903DA3CD-8D6F-47A6-A618-5F46AD7BD5C2}"/>
              </a:ext>
            </a:extLst>
          </p:cNvPr>
          <p:cNvSpPr>
            <a:spLocks noGrp="1"/>
          </p:cNvSpPr>
          <p:nvPr>
            <p:ph type="ctrTitle" hasCustomPrompt="1"/>
          </p:nvPr>
        </p:nvSpPr>
        <p:spPr>
          <a:xfrm>
            <a:off x="394200" y="3603600"/>
            <a:ext cx="7616700" cy="450000"/>
          </a:xfrm>
          <a:prstGeom prst="rect">
            <a:avLst/>
          </a:prstGeo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6" name="Text Placeholder 11">
            <a:extLst>
              <a:ext uri="{FF2B5EF4-FFF2-40B4-BE49-F238E27FC236}">
                <a16:creationId xmlns:a16="http://schemas.microsoft.com/office/drawing/2014/main" id="{2F3D8756-4D68-4B8A-868A-FA6887E93299}"/>
              </a:ext>
            </a:extLst>
          </p:cNvPr>
          <p:cNvSpPr>
            <a:spLocks noGrp="1"/>
          </p:cNvSpPr>
          <p:nvPr>
            <p:ph type="body" sz="quarter" idx="13"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17" name="Text Placeholder 15">
            <a:extLst>
              <a:ext uri="{FF2B5EF4-FFF2-40B4-BE49-F238E27FC236}">
                <a16:creationId xmlns:a16="http://schemas.microsoft.com/office/drawing/2014/main" id="{AA646AD6-C39D-43C0-8C01-B30AB4054777}"/>
              </a:ext>
            </a:extLst>
          </p:cNvPr>
          <p:cNvSpPr>
            <a:spLocks noGrp="1"/>
          </p:cNvSpPr>
          <p:nvPr>
            <p:ph type="body" sz="quarter" idx="14" hasCustomPrompt="1"/>
          </p:nvPr>
        </p:nvSpPr>
        <p:spPr>
          <a:xfrm>
            <a:off x="4760844" y="393907"/>
            <a:ext cx="4253948" cy="220532"/>
          </a:xfrm>
          <a:prstGeom prst="rect">
            <a:avLst/>
          </a:prstGeom>
        </p:spPr>
        <p:txBody>
          <a:bodyPr anchor="ctr">
            <a:noAutofit/>
          </a:bodyPr>
          <a:lstStyle>
            <a:lvl1pPr algn="r">
              <a:defRPr sz="900" b="0" baseline="0">
                <a:solidFill>
                  <a:schemeClr val="bg1">
                    <a:lumMod val="95000"/>
                  </a:schemeClr>
                </a:solidFill>
                <a:latin typeface="+mj-lt"/>
                <a:ea typeface="Tahoma" panose="020B0604030504040204" pitchFamily="34" charset="0"/>
                <a:cs typeface="Tahoma" panose="020B0604030504040204" pitchFamily="34" charset="0"/>
              </a:defRPr>
            </a:lvl1pPr>
          </a:lstStyle>
          <a:p>
            <a:pPr lvl="0"/>
            <a:r>
              <a:rPr lang="en-US" dirty="0"/>
              <a:t>Date (Century Gothic 12, light gray)</a:t>
            </a:r>
          </a:p>
        </p:txBody>
      </p:sp>
      <p:pic>
        <p:nvPicPr>
          <p:cNvPr id="22" name="Picture 21">
            <a:extLst>
              <a:ext uri="{FF2B5EF4-FFF2-40B4-BE49-F238E27FC236}">
                <a16:creationId xmlns:a16="http://schemas.microsoft.com/office/drawing/2014/main" id="{C6AE071B-C75F-43BF-9C75-313D25FBCC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4" name="TextBox 13">
            <a:extLst>
              <a:ext uri="{FF2B5EF4-FFF2-40B4-BE49-F238E27FC236}">
                <a16:creationId xmlns:a16="http://schemas.microsoft.com/office/drawing/2014/main" id="{7C834E24-4F03-47A6-95C5-947C4B352FD3}"/>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771188425"/>
      </p:ext>
    </p:extLst>
  </p:cSld>
  <p:clrMapOvr>
    <a:masterClrMapping/>
  </p:clrMapOvr>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OHR Cov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2913981-C25D-488E-B70C-BC831C0143AC}"/>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8939"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A2913981-C25D-488E-B70C-BC831C0143A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943481FA-6BF6-419F-B145-7E068B9CB72E}"/>
              </a:ext>
            </a:extLst>
          </p:cNvPr>
          <p:cNvSpPr/>
          <p:nvPr userDrawn="1"/>
        </p:nvSpPr>
        <p:spPr>
          <a:xfrm>
            <a:off x="0" y="0"/>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a:extLst>
              <a:ext uri="{FF2B5EF4-FFF2-40B4-BE49-F238E27FC236}">
                <a16:creationId xmlns:a16="http://schemas.microsoft.com/office/drawing/2014/main" id="{55A54F2B-0F80-4781-9999-A56E18B03C2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20" name="Rectangle 19">
            <a:extLst>
              <a:ext uri="{FF2B5EF4-FFF2-40B4-BE49-F238E27FC236}">
                <a16:creationId xmlns:a16="http://schemas.microsoft.com/office/drawing/2014/main" id="{9828D2C2-86BC-465A-8AF0-65159A90327B}"/>
              </a:ext>
            </a:extLst>
          </p:cNvPr>
          <p:cNvSpPr/>
          <p:nvPr userDrawn="1"/>
        </p:nvSpPr>
        <p:spPr>
          <a:xfrm>
            <a:off x="8154469" y="3027964"/>
            <a:ext cx="1016147" cy="230832"/>
          </a:xfrm>
          <a:prstGeom prst="rect">
            <a:avLst/>
          </a:prstGeom>
        </p:spPr>
        <p:txBody>
          <a:bodyPr wrap="square">
            <a:spAutoFit/>
          </a:bodyPr>
          <a:lstStyle/>
          <a:p>
            <a:pPr algn="r"/>
            <a:r>
              <a:rPr lang="en-US" sz="450" kern="1200" baseline="0" dirty="0">
                <a:solidFill>
                  <a:schemeClr val="tx2"/>
                </a:solidFill>
                <a:latin typeface="+mj-lt"/>
                <a:ea typeface="Tahoma" charset="0"/>
                <a:cs typeface="Tahoma" charset="0"/>
              </a:rPr>
              <a:t>Hotel Steigenberger, Germany</a:t>
            </a:r>
            <a:endParaRPr lang="en-GB" sz="450" kern="1200" dirty="0">
              <a:solidFill>
                <a:schemeClr val="tx2"/>
              </a:solidFill>
              <a:latin typeface="+mj-lt"/>
              <a:ea typeface="Tahoma" charset="0"/>
              <a:cs typeface="Tahoma" charset="0"/>
            </a:endParaRPr>
          </a:p>
        </p:txBody>
      </p:sp>
      <p:sp>
        <p:nvSpPr>
          <p:cNvPr id="21" name="Rectangle 20">
            <a:extLst>
              <a:ext uri="{FF2B5EF4-FFF2-40B4-BE49-F238E27FC236}">
                <a16:creationId xmlns:a16="http://schemas.microsoft.com/office/drawing/2014/main" id="{B2141B45-355C-43FB-80F1-8A8591BF7331}"/>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4" name="Text Placeholder 15"/>
          <p:cNvSpPr>
            <a:spLocks noGrp="1"/>
          </p:cNvSpPr>
          <p:nvPr>
            <p:ph type="body" sz="quarter" idx="12" hasCustomPrompt="1"/>
          </p:nvPr>
        </p:nvSpPr>
        <p:spPr>
          <a:xfrm>
            <a:off x="4760844" y="393907"/>
            <a:ext cx="4253948" cy="220532"/>
          </a:xfrm>
          <a:prstGeom prst="rect">
            <a:avLst/>
          </a:prstGeom>
        </p:spPr>
        <p:txBody>
          <a:bodyPr anchor="ctr">
            <a:noAutofit/>
          </a:bodyPr>
          <a:lstStyle>
            <a:lvl1pPr algn="r">
              <a:defRPr sz="900" b="0" baseline="0">
                <a:solidFill>
                  <a:schemeClr val="tx2"/>
                </a:solidFill>
                <a:latin typeface="+mj-lt"/>
                <a:ea typeface="Tahoma" panose="020B0604030504040204" pitchFamily="34" charset="0"/>
                <a:cs typeface="Tahoma" panose="020B0604030504040204" pitchFamily="34" charset="0"/>
              </a:defRPr>
            </a:lvl1pPr>
          </a:lstStyle>
          <a:p>
            <a:pPr lvl="0"/>
            <a:r>
              <a:rPr lang="en-US" dirty="0"/>
              <a:t>Date (Century Gothic 12, dark blue)</a:t>
            </a:r>
          </a:p>
        </p:txBody>
      </p:sp>
      <p:sp>
        <p:nvSpPr>
          <p:cNvPr id="15" name="Rectangle 14"/>
          <p:cNvSpPr/>
          <p:nvPr/>
        </p:nvSpPr>
        <p:spPr>
          <a:xfrm>
            <a:off x="4760844" y="142147"/>
            <a:ext cx="4253948" cy="184666"/>
          </a:xfrm>
          <a:prstGeom prst="rect">
            <a:avLst/>
          </a:prstGeom>
        </p:spPr>
        <p:txBody>
          <a:bodyPr wrap="square" tIns="0" bIns="0">
            <a:spAutoFit/>
          </a:bodyPr>
          <a:lstStyle/>
          <a:p>
            <a:pPr algn="r"/>
            <a:r>
              <a:rPr lang="en-US" sz="1200" kern="1200" dirty="0">
                <a:solidFill>
                  <a:schemeClr val="tx2"/>
                </a:solidFill>
                <a:latin typeface="+mj-lt"/>
                <a:ea typeface="Tahoma" charset="0"/>
                <a:cs typeface="Tahoma" charset="0"/>
              </a:rPr>
              <a:t>OHR</a:t>
            </a:r>
            <a:endParaRPr lang="en-GB" sz="1200" kern="1200" dirty="0">
              <a:solidFill>
                <a:schemeClr val="tx2"/>
              </a:solidFill>
              <a:latin typeface="+mj-lt"/>
              <a:ea typeface="Tahoma" charset="0"/>
              <a:cs typeface="Tahoma" charset="0"/>
            </a:endParaRPr>
          </a:p>
        </p:txBody>
      </p:sp>
      <p:sp>
        <p:nvSpPr>
          <p:cNvPr id="11" name="Title 1">
            <a:extLst>
              <a:ext uri="{FF2B5EF4-FFF2-40B4-BE49-F238E27FC236}">
                <a16:creationId xmlns:a16="http://schemas.microsoft.com/office/drawing/2014/main" id="{9BEF0DCC-257A-409D-9F9B-6D55E7DFA856}"/>
              </a:ext>
            </a:extLst>
          </p:cNvPr>
          <p:cNvSpPr>
            <a:spLocks noGrp="1"/>
          </p:cNvSpPr>
          <p:nvPr>
            <p:ph type="ctrTitle" hasCustomPrompt="1"/>
          </p:nvPr>
        </p:nvSpPr>
        <p:spPr>
          <a:xfrm>
            <a:off x="394200" y="3603600"/>
            <a:ext cx="7616700" cy="450000"/>
          </a:xfrm>
          <a:prstGeom prst="rect">
            <a:avLst/>
          </a:prstGeo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6" name="Text Placeholder 11">
            <a:extLst>
              <a:ext uri="{FF2B5EF4-FFF2-40B4-BE49-F238E27FC236}">
                <a16:creationId xmlns:a16="http://schemas.microsoft.com/office/drawing/2014/main" id="{0030E5A9-863F-4FED-9B03-0A86E9032E48}"/>
              </a:ext>
            </a:extLst>
          </p:cNvPr>
          <p:cNvSpPr>
            <a:spLocks noGrp="1"/>
          </p:cNvSpPr>
          <p:nvPr>
            <p:ph type="body" sz="quarter" idx="13"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pic>
        <p:nvPicPr>
          <p:cNvPr id="13" name="Picture 12">
            <a:extLst>
              <a:ext uri="{FF2B5EF4-FFF2-40B4-BE49-F238E27FC236}">
                <a16:creationId xmlns:a16="http://schemas.microsoft.com/office/drawing/2014/main" id="{15F565DA-0E9E-41C4-AB0A-B7390B2BC0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8" name="TextBox 17">
            <a:extLst>
              <a:ext uri="{FF2B5EF4-FFF2-40B4-BE49-F238E27FC236}">
                <a16:creationId xmlns:a16="http://schemas.microsoft.com/office/drawing/2014/main" id="{0E714ACA-5423-464A-A9AE-0E796DA40A1D}"/>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2517653191"/>
      </p:ext>
    </p:extLst>
  </p:cSld>
  <p:clrMapOvr>
    <a:masterClrMapping/>
  </p:clrMapOvr>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Health &amp; Safety Cov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0DE0D5-4FCA-41B4-B27D-1979F84A99C4}"/>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9963"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030DE0D5-4FCA-41B4-B27D-1979F84A99C4}"/>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7C4396E2-DD38-421F-9138-7416F7C027E7}"/>
              </a:ext>
            </a:extLst>
          </p:cNvPr>
          <p:cNvSpPr/>
          <p:nvPr userDrawn="1"/>
        </p:nvSpPr>
        <p:spPr>
          <a:xfrm>
            <a:off x="0" y="0"/>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ADF2511B-6CCF-4F36-AF42-0FC52921813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15" name="Rectangle 14">
            <a:extLst>
              <a:ext uri="{FF2B5EF4-FFF2-40B4-BE49-F238E27FC236}">
                <a16:creationId xmlns:a16="http://schemas.microsoft.com/office/drawing/2014/main" id="{A71B651F-F486-4B48-94B4-D76AB9E6DF6C}"/>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7" name="Title 1">
            <a:extLst>
              <a:ext uri="{FF2B5EF4-FFF2-40B4-BE49-F238E27FC236}">
                <a16:creationId xmlns:a16="http://schemas.microsoft.com/office/drawing/2014/main" id="{17F319ED-9C75-4D90-8D7E-31374790A6BE}"/>
              </a:ext>
            </a:extLst>
          </p:cNvPr>
          <p:cNvSpPr>
            <a:spLocks noGrp="1"/>
          </p:cNvSpPr>
          <p:nvPr>
            <p:ph type="ctrTitle" hasCustomPrompt="1"/>
          </p:nvPr>
        </p:nvSpPr>
        <p:spPr>
          <a:xfrm>
            <a:off x="394200" y="3603600"/>
            <a:ext cx="7616700" cy="450000"/>
          </a:xfrm>
          <a:prstGeom prst="rect">
            <a:avLst/>
          </a:prstGeo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8" name="Text Placeholder 11">
            <a:extLst>
              <a:ext uri="{FF2B5EF4-FFF2-40B4-BE49-F238E27FC236}">
                <a16:creationId xmlns:a16="http://schemas.microsoft.com/office/drawing/2014/main" id="{24A81044-42C6-432C-9764-86A3FEBA8BB2}"/>
              </a:ext>
            </a:extLst>
          </p:cNvPr>
          <p:cNvSpPr>
            <a:spLocks noGrp="1"/>
          </p:cNvSpPr>
          <p:nvPr>
            <p:ph type="body" sz="quarter" idx="12"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19" name="Text Placeholder 15">
            <a:extLst>
              <a:ext uri="{FF2B5EF4-FFF2-40B4-BE49-F238E27FC236}">
                <a16:creationId xmlns:a16="http://schemas.microsoft.com/office/drawing/2014/main" id="{6EC9D6B0-CCAD-4230-8C54-781E769F8F38}"/>
              </a:ext>
            </a:extLst>
          </p:cNvPr>
          <p:cNvSpPr>
            <a:spLocks noGrp="1"/>
          </p:cNvSpPr>
          <p:nvPr>
            <p:ph type="body" sz="quarter" idx="13" hasCustomPrompt="1"/>
          </p:nvPr>
        </p:nvSpPr>
        <p:spPr>
          <a:xfrm>
            <a:off x="4760844" y="393907"/>
            <a:ext cx="4253948" cy="220532"/>
          </a:xfrm>
          <a:prstGeom prst="rect">
            <a:avLst/>
          </a:prstGeom>
        </p:spPr>
        <p:txBody>
          <a:bodyPr anchor="ctr">
            <a:noAutofit/>
          </a:bodyPr>
          <a:lstStyle>
            <a:lvl1pPr algn="r">
              <a:defRPr sz="900" b="0" baseline="0">
                <a:solidFill>
                  <a:schemeClr val="bg1">
                    <a:lumMod val="95000"/>
                  </a:schemeClr>
                </a:solidFill>
                <a:latin typeface="+mj-lt"/>
                <a:ea typeface="Tahoma" panose="020B0604030504040204" pitchFamily="34" charset="0"/>
                <a:cs typeface="Tahoma" panose="020B0604030504040204" pitchFamily="34" charset="0"/>
              </a:defRPr>
            </a:lvl1pPr>
          </a:lstStyle>
          <a:p>
            <a:pPr lvl="0"/>
            <a:r>
              <a:rPr lang="en-US" dirty="0"/>
              <a:t>Date (Century Gothic 12, light gray)</a:t>
            </a:r>
          </a:p>
        </p:txBody>
      </p:sp>
      <p:sp>
        <p:nvSpPr>
          <p:cNvPr id="20" name="Rectangle 19">
            <a:extLst>
              <a:ext uri="{FF2B5EF4-FFF2-40B4-BE49-F238E27FC236}">
                <a16:creationId xmlns:a16="http://schemas.microsoft.com/office/drawing/2014/main" id="{3AE994B0-AAF9-48A1-B263-0D7C9B7427C3}"/>
              </a:ext>
            </a:extLst>
          </p:cNvPr>
          <p:cNvSpPr/>
          <p:nvPr/>
        </p:nvSpPr>
        <p:spPr>
          <a:xfrm>
            <a:off x="4760844" y="142147"/>
            <a:ext cx="4253948" cy="184666"/>
          </a:xfrm>
          <a:prstGeom prst="rect">
            <a:avLst/>
          </a:prstGeom>
          <a:effectLst/>
        </p:spPr>
        <p:txBody>
          <a:bodyPr wrap="square" tIns="0" bIns="0">
            <a:spAutoFit/>
          </a:bodyPr>
          <a:lstStyle/>
          <a:p>
            <a:pPr algn="r"/>
            <a:r>
              <a:rPr lang="en-US" sz="1200" kern="1200" dirty="0">
                <a:solidFill>
                  <a:schemeClr val="bg1"/>
                </a:solidFill>
                <a:latin typeface="+mj-lt"/>
                <a:ea typeface="Tahoma" charset="0"/>
                <a:cs typeface="Tahoma" charset="0"/>
              </a:rPr>
              <a:t>Health &amp; Safety</a:t>
            </a:r>
            <a:endParaRPr lang="en-GB" sz="1200" kern="1200" dirty="0">
              <a:solidFill>
                <a:schemeClr val="bg1"/>
              </a:solidFill>
              <a:latin typeface="+mj-lt"/>
              <a:ea typeface="Tahoma" charset="0"/>
              <a:cs typeface="Tahoma" charset="0"/>
            </a:endParaRPr>
          </a:p>
        </p:txBody>
      </p:sp>
      <p:pic>
        <p:nvPicPr>
          <p:cNvPr id="12" name="Picture 11">
            <a:extLst>
              <a:ext uri="{FF2B5EF4-FFF2-40B4-BE49-F238E27FC236}">
                <a16:creationId xmlns:a16="http://schemas.microsoft.com/office/drawing/2014/main" id="{5F440597-434B-4CB2-A580-DE76D78DBE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0" name="TextBox 9">
            <a:extLst>
              <a:ext uri="{FF2B5EF4-FFF2-40B4-BE49-F238E27FC236}">
                <a16:creationId xmlns:a16="http://schemas.microsoft.com/office/drawing/2014/main" id="{8CF58BCC-3007-4530-87A3-2E2D7B6DFF09}"/>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2114812178"/>
      </p:ext>
    </p:extLst>
  </p:cSld>
  <p:clrMapOvr>
    <a:masterClrMapping/>
  </p:clrMapOvr>
  <p:hf hdr="0" ftr="0" dt="0"/>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GSO Cov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E6FD71-7FD8-4F9D-BF93-20ACCC781B46}"/>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0987"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07E6FD71-7FD8-4F9D-BF93-20ACCC781B46}"/>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2BA18646-6C9F-4E24-8320-A15ACE62DF8C}"/>
              </a:ext>
            </a:extLst>
          </p:cNvPr>
          <p:cNvSpPr/>
          <p:nvPr userDrawn="1"/>
        </p:nvSpPr>
        <p:spPr>
          <a:xfrm>
            <a:off x="0" y="0"/>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a:extLst>
              <a:ext uri="{FF2B5EF4-FFF2-40B4-BE49-F238E27FC236}">
                <a16:creationId xmlns:a16="http://schemas.microsoft.com/office/drawing/2014/main" id="{CD454D26-80A7-43CA-869F-034C36C6FE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17" name="Rectangle 16">
            <a:extLst>
              <a:ext uri="{FF2B5EF4-FFF2-40B4-BE49-F238E27FC236}">
                <a16:creationId xmlns:a16="http://schemas.microsoft.com/office/drawing/2014/main" id="{21322C09-D45B-4DA8-B2FB-36CCCE2A76E9}"/>
              </a:ext>
            </a:extLst>
          </p:cNvPr>
          <p:cNvSpPr/>
          <p:nvPr userDrawn="1"/>
        </p:nvSpPr>
        <p:spPr>
          <a:xfrm>
            <a:off x="7953375" y="3027965"/>
            <a:ext cx="1103932" cy="161583"/>
          </a:xfrm>
          <a:prstGeom prst="rect">
            <a:avLst/>
          </a:prstGeom>
        </p:spPr>
        <p:txBody>
          <a:bodyPr wrap="square">
            <a:spAutoFit/>
          </a:bodyPr>
          <a:lstStyle/>
          <a:p>
            <a:pPr algn="r"/>
            <a:r>
              <a:rPr lang="en-US" sz="450" kern="1200" baseline="0" dirty="0">
                <a:solidFill>
                  <a:schemeClr val="tx2"/>
                </a:solidFill>
                <a:latin typeface="+mj-lt"/>
                <a:ea typeface="Tahoma" charset="0"/>
                <a:cs typeface="Tahoma" charset="0"/>
              </a:rPr>
              <a:t>Hercules Towers, Spain</a:t>
            </a:r>
            <a:endParaRPr lang="en-GB" sz="450" kern="1200" dirty="0">
              <a:solidFill>
                <a:schemeClr val="tx2"/>
              </a:solidFill>
              <a:latin typeface="+mj-lt"/>
              <a:ea typeface="Tahoma" charset="0"/>
              <a:cs typeface="Tahoma" charset="0"/>
            </a:endParaRPr>
          </a:p>
        </p:txBody>
      </p:sp>
      <p:sp>
        <p:nvSpPr>
          <p:cNvPr id="18" name="Rectangle 17">
            <a:extLst>
              <a:ext uri="{FF2B5EF4-FFF2-40B4-BE49-F238E27FC236}">
                <a16:creationId xmlns:a16="http://schemas.microsoft.com/office/drawing/2014/main" id="{960C6543-E93E-4BEA-BA47-85D21E3F237D}"/>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2" name="Title 1">
            <a:extLst>
              <a:ext uri="{FF2B5EF4-FFF2-40B4-BE49-F238E27FC236}">
                <a16:creationId xmlns:a16="http://schemas.microsoft.com/office/drawing/2014/main" id="{9EAF872C-27BB-4554-87BC-C35482CA3826}"/>
              </a:ext>
            </a:extLst>
          </p:cNvPr>
          <p:cNvSpPr>
            <a:spLocks noGrp="1"/>
          </p:cNvSpPr>
          <p:nvPr>
            <p:ph type="ctrTitle" hasCustomPrompt="1"/>
          </p:nvPr>
        </p:nvSpPr>
        <p:spPr>
          <a:xfrm>
            <a:off x="394200" y="3603600"/>
            <a:ext cx="7616700" cy="450000"/>
          </a:xfrm>
          <a:prstGeom prst="rect">
            <a:avLst/>
          </a:prstGeo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5" name="Text Placeholder 11">
            <a:extLst>
              <a:ext uri="{FF2B5EF4-FFF2-40B4-BE49-F238E27FC236}">
                <a16:creationId xmlns:a16="http://schemas.microsoft.com/office/drawing/2014/main" id="{F4487BD1-4042-4D65-872E-DB93BFD55822}"/>
              </a:ext>
            </a:extLst>
          </p:cNvPr>
          <p:cNvSpPr>
            <a:spLocks noGrp="1"/>
          </p:cNvSpPr>
          <p:nvPr>
            <p:ph type="body" sz="quarter" idx="12"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22" name="Text Placeholder 15">
            <a:extLst>
              <a:ext uri="{FF2B5EF4-FFF2-40B4-BE49-F238E27FC236}">
                <a16:creationId xmlns:a16="http://schemas.microsoft.com/office/drawing/2014/main" id="{FE1F258C-A6CF-4BD3-A4DA-95B091E347CB}"/>
              </a:ext>
            </a:extLst>
          </p:cNvPr>
          <p:cNvSpPr>
            <a:spLocks noGrp="1"/>
          </p:cNvSpPr>
          <p:nvPr>
            <p:ph type="body" sz="quarter" idx="13" hasCustomPrompt="1"/>
          </p:nvPr>
        </p:nvSpPr>
        <p:spPr>
          <a:xfrm>
            <a:off x="4760844" y="393907"/>
            <a:ext cx="4253948" cy="220532"/>
          </a:xfrm>
          <a:prstGeom prst="rect">
            <a:avLst/>
          </a:prstGeom>
        </p:spPr>
        <p:txBody>
          <a:bodyPr anchor="ctr">
            <a:noAutofit/>
          </a:bodyPr>
          <a:lstStyle>
            <a:lvl1pPr algn="r">
              <a:defRPr sz="900" b="0" baseline="0">
                <a:solidFill>
                  <a:schemeClr val="tx2"/>
                </a:solidFill>
                <a:latin typeface="+mj-lt"/>
                <a:ea typeface="Tahoma" panose="020B0604030504040204" pitchFamily="34" charset="0"/>
                <a:cs typeface="Tahoma" panose="020B0604030504040204" pitchFamily="34" charset="0"/>
              </a:defRPr>
            </a:lvl1pPr>
          </a:lstStyle>
          <a:p>
            <a:pPr lvl="0"/>
            <a:r>
              <a:rPr lang="en-US" dirty="0"/>
              <a:t>Date (Century Gothic 12, dark blue)</a:t>
            </a:r>
          </a:p>
        </p:txBody>
      </p:sp>
      <p:sp>
        <p:nvSpPr>
          <p:cNvPr id="24" name="Rectangle 23">
            <a:extLst>
              <a:ext uri="{FF2B5EF4-FFF2-40B4-BE49-F238E27FC236}">
                <a16:creationId xmlns:a16="http://schemas.microsoft.com/office/drawing/2014/main" id="{CCCEC798-25DB-4491-9BFF-9FA1B60BFE24}"/>
              </a:ext>
            </a:extLst>
          </p:cNvPr>
          <p:cNvSpPr/>
          <p:nvPr/>
        </p:nvSpPr>
        <p:spPr>
          <a:xfrm>
            <a:off x="4760844" y="142147"/>
            <a:ext cx="4253948" cy="184666"/>
          </a:xfrm>
          <a:prstGeom prst="rect">
            <a:avLst/>
          </a:prstGeom>
        </p:spPr>
        <p:txBody>
          <a:bodyPr wrap="square" tIns="0" bIns="0">
            <a:spAutoFit/>
          </a:bodyPr>
          <a:lstStyle/>
          <a:p>
            <a:pPr algn="r"/>
            <a:r>
              <a:rPr lang="en-US" sz="1200" kern="1200" dirty="0">
                <a:solidFill>
                  <a:schemeClr val="tx2"/>
                </a:solidFill>
                <a:latin typeface="+mj-lt"/>
                <a:ea typeface="Tahoma" charset="0"/>
                <a:cs typeface="Tahoma" charset="0"/>
              </a:rPr>
              <a:t>GSO</a:t>
            </a:r>
            <a:endParaRPr lang="en-GB" sz="1200" kern="1200" dirty="0">
              <a:solidFill>
                <a:schemeClr val="tx2"/>
              </a:solidFill>
              <a:latin typeface="+mj-lt"/>
              <a:ea typeface="Tahoma" charset="0"/>
              <a:cs typeface="Tahoma" charset="0"/>
            </a:endParaRPr>
          </a:p>
        </p:txBody>
      </p:sp>
      <p:pic>
        <p:nvPicPr>
          <p:cNvPr id="13" name="Picture 12">
            <a:extLst>
              <a:ext uri="{FF2B5EF4-FFF2-40B4-BE49-F238E27FC236}">
                <a16:creationId xmlns:a16="http://schemas.microsoft.com/office/drawing/2014/main" id="{BC8321B1-D5EF-4403-A20B-A0F3E7FC57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9070" y="6251742"/>
            <a:ext cx="985103" cy="632260"/>
          </a:xfrm>
          <a:prstGeom prst="rect">
            <a:avLst/>
          </a:prstGeom>
        </p:spPr>
      </p:pic>
      <p:sp>
        <p:nvSpPr>
          <p:cNvPr id="11" name="TextBox 10">
            <a:extLst>
              <a:ext uri="{FF2B5EF4-FFF2-40B4-BE49-F238E27FC236}">
                <a16:creationId xmlns:a16="http://schemas.microsoft.com/office/drawing/2014/main" id="{49E64BB5-083E-4DA9-A0DE-C9EEFAC87F32}"/>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1972913821"/>
      </p:ext>
    </p:extLst>
  </p:cSld>
  <p:clrMapOvr>
    <a:masterClrMapping/>
  </p:clrMapOvr>
  <p:hf hdr="0" ftr="0" dt="0"/>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rp. Comms Cov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0DA77A3-A251-49D4-8BF7-62F1007488EE}"/>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2011" name="think-cell Slide" r:id="rId4" imgW="421" imgH="423" progId="TCLayout.ActiveDocument.1">
                  <p:embed/>
                </p:oleObj>
              </mc:Choice>
              <mc:Fallback>
                <p:oleObj name="think-cell Slide" r:id="rId4" imgW="421" imgH="423" progId="TCLayout.ActiveDocument.1">
                  <p:embed/>
                  <p:pic>
                    <p:nvPicPr>
                      <p:cNvPr id="6" name="Object 5" hidden="1">
                        <a:extLst>
                          <a:ext uri="{FF2B5EF4-FFF2-40B4-BE49-F238E27FC236}">
                            <a16:creationId xmlns:a16="http://schemas.microsoft.com/office/drawing/2014/main" id="{E0DA77A3-A251-49D4-8BF7-62F1007488EE}"/>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F92A5D3A-517B-4CBD-8F7A-C79403B019FC}"/>
              </a:ext>
            </a:extLst>
          </p:cNvPr>
          <p:cNvSpPr/>
          <p:nvPr userDrawn="1"/>
        </p:nvSpPr>
        <p:spPr>
          <a:xfrm>
            <a:off x="0" y="2381"/>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a:extLst>
              <a:ext uri="{FF2B5EF4-FFF2-40B4-BE49-F238E27FC236}">
                <a16:creationId xmlns:a16="http://schemas.microsoft.com/office/drawing/2014/main" id="{43D84F07-CBBD-414E-BA08-AD5D9A43E27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20" name="Rectangle 19">
            <a:extLst>
              <a:ext uri="{FF2B5EF4-FFF2-40B4-BE49-F238E27FC236}">
                <a16:creationId xmlns:a16="http://schemas.microsoft.com/office/drawing/2014/main" id="{9AE6FD63-81CA-4CFB-B890-D673FC430F6C}"/>
              </a:ext>
            </a:extLst>
          </p:cNvPr>
          <p:cNvSpPr/>
          <p:nvPr userDrawn="1"/>
        </p:nvSpPr>
        <p:spPr>
          <a:xfrm>
            <a:off x="7937079" y="3027964"/>
            <a:ext cx="1120229" cy="161583"/>
          </a:xfrm>
          <a:prstGeom prst="rect">
            <a:avLst/>
          </a:prstGeom>
        </p:spPr>
        <p:txBody>
          <a:bodyPr wrap="square">
            <a:spAutoFit/>
          </a:bodyPr>
          <a:lstStyle/>
          <a:p>
            <a:pPr algn="r"/>
            <a:r>
              <a:rPr lang="en-US" sz="450" kern="1200" baseline="0" dirty="0">
                <a:solidFill>
                  <a:schemeClr val="bg1">
                    <a:lumMod val="65000"/>
                  </a:schemeClr>
                </a:solidFill>
                <a:latin typeface="+mj-lt"/>
                <a:ea typeface="Tahoma" charset="0"/>
                <a:cs typeface="Tahoma" charset="0"/>
              </a:rPr>
              <a:t>Torre Reforma, Mexico</a:t>
            </a:r>
            <a:endParaRPr lang="en-GB" sz="450" kern="1200" dirty="0">
              <a:solidFill>
                <a:schemeClr val="bg1">
                  <a:lumMod val="65000"/>
                </a:schemeClr>
              </a:solidFill>
              <a:latin typeface="+mj-lt"/>
              <a:ea typeface="Tahoma" charset="0"/>
              <a:cs typeface="Tahoma" charset="0"/>
            </a:endParaRPr>
          </a:p>
        </p:txBody>
      </p:sp>
      <p:sp>
        <p:nvSpPr>
          <p:cNvPr id="21" name="Rectangle 20">
            <a:extLst>
              <a:ext uri="{FF2B5EF4-FFF2-40B4-BE49-F238E27FC236}">
                <a16:creationId xmlns:a16="http://schemas.microsoft.com/office/drawing/2014/main" id="{F6187102-C38F-4A79-8D48-FA79AC0C4CA1}"/>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itle 1"/>
          <p:cNvSpPr>
            <a:spLocks noGrp="1"/>
          </p:cNvSpPr>
          <p:nvPr>
            <p:ph type="ctrTitle" hasCustomPrompt="1"/>
          </p:nvPr>
        </p:nvSpPr>
        <p:spPr>
          <a:xfrm>
            <a:off x="394200" y="3603600"/>
            <a:ext cx="7616700" cy="450000"/>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2" name="Text Placeholder 11"/>
          <p:cNvSpPr>
            <a:spLocks noGrp="1"/>
          </p:cNvSpPr>
          <p:nvPr>
            <p:ph type="body" sz="quarter" idx="12"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13" name="Text Placeholder 15"/>
          <p:cNvSpPr>
            <a:spLocks noGrp="1"/>
          </p:cNvSpPr>
          <p:nvPr>
            <p:ph type="body" sz="quarter" idx="13" hasCustomPrompt="1"/>
          </p:nvPr>
        </p:nvSpPr>
        <p:spPr>
          <a:xfrm>
            <a:off x="4760844" y="393907"/>
            <a:ext cx="4253948" cy="220532"/>
          </a:xfrm>
          <a:prstGeom prst="rect">
            <a:avLst/>
          </a:prstGeom>
        </p:spPr>
        <p:txBody>
          <a:bodyPr anchor="ctr">
            <a:noAutofit/>
          </a:bodyPr>
          <a:lstStyle>
            <a:lvl1pPr algn="r">
              <a:defRPr sz="900" b="0" baseline="0">
                <a:solidFill>
                  <a:schemeClr val="bg1">
                    <a:lumMod val="95000"/>
                  </a:schemeClr>
                </a:solidFill>
                <a:latin typeface="+mj-lt"/>
                <a:ea typeface="Tahoma" panose="020B0604030504040204" pitchFamily="34" charset="0"/>
                <a:cs typeface="Tahoma" panose="020B0604030504040204" pitchFamily="34" charset="0"/>
              </a:defRPr>
            </a:lvl1pPr>
          </a:lstStyle>
          <a:p>
            <a:pPr lvl="0"/>
            <a:r>
              <a:rPr lang="en-US" dirty="0"/>
              <a:t>Date (Century Gothic 12, light gray)</a:t>
            </a:r>
          </a:p>
        </p:txBody>
      </p:sp>
      <p:sp>
        <p:nvSpPr>
          <p:cNvPr id="14" name="Rectangle 13"/>
          <p:cNvSpPr/>
          <p:nvPr userDrawn="1"/>
        </p:nvSpPr>
        <p:spPr>
          <a:xfrm>
            <a:off x="4760844" y="142147"/>
            <a:ext cx="4253948" cy="184666"/>
          </a:xfrm>
          <a:prstGeom prst="rect">
            <a:avLst/>
          </a:prstGeom>
        </p:spPr>
        <p:txBody>
          <a:bodyPr wrap="square" tIns="0" bIns="0">
            <a:spAutoFit/>
          </a:bodyPr>
          <a:lstStyle/>
          <a:p>
            <a:pPr algn="r"/>
            <a:r>
              <a:rPr lang="en-US" sz="1200" kern="1200" dirty="0">
                <a:solidFill>
                  <a:schemeClr val="bg1"/>
                </a:solidFill>
                <a:latin typeface="+mj-lt"/>
                <a:ea typeface="Tahoma" charset="0"/>
                <a:cs typeface="Tahoma" charset="0"/>
              </a:rPr>
              <a:t>Corp. Comms &amp; Public Affairs</a:t>
            </a:r>
            <a:endParaRPr lang="en-GB" sz="1200" kern="1200" dirty="0">
              <a:solidFill>
                <a:schemeClr val="bg1"/>
              </a:solidFill>
              <a:latin typeface="+mj-lt"/>
              <a:ea typeface="Tahoma" charset="0"/>
              <a:cs typeface="Tahoma" charset="0"/>
            </a:endParaRPr>
          </a:p>
        </p:txBody>
      </p:sp>
      <p:sp>
        <p:nvSpPr>
          <p:cNvPr id="16" name="TextBox 15"/>
          <p:cNvSpPr txBox="1"/>
          <p:nvPr userDrawn="1"/>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pic>
        <p:nvPicPr>
          <p:cNvPr id="17" name="Picture 16">
            <a:extLst>
              <a:ext uri="{FF2B5EF4-FFF2-40B4-BE49-F238E27FC236}">
                <a16:creationId xmlns:a16="http://schemas.microsoft.com/office/drawing/2014/main" id="{451F508B-A862-40B1-8B36-F4CC43B3961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36413" y="6250804"/>
            <a:ext cx="985103" cy="632260"/>
          </a:xfrm>
          <a:prstGeom prst="rect">
            <a:avLst/>
          </a:prstGeom>
        </p:spPr>
      </p:pic>
    </p:spTree>
    <p:extLst>
      <p:ext uri="{BB962C8B-B14F-4D97-AF65-F5344CB8AC3E}">
        <p14:creationId xmlns:p14="http://schemas.microsoft.com/office/powerpoint/2010/main" val="2462143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MO Cov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987074-8074-4657-A07E-1260F30C59D9}"/>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3035" name="think-cell Slide" r:id="rId4" imgW="421" imgH="423" progId="TCLayout.ActiveDocument.1">
                  <p:embed/>
                </p:oleObj>
              </mc:Choice>
              <mc:Fallback>
                <p:oleObj name="think-cell Slide" r:id="rId4" imgW="421" imgH="423" progId="TCLayout.ActiveDocument.1">
                  <p:embed/>
                  <p:pic>
                    <p:nvPicPr>
                      <p:cNvPr id="5" name="Object 4" hidden="1">
                        <a:extLst>
                          <a:ext uri="{FF2B5EF4-FFF2-40B4-BE49-F238E27FC236}">
                            <a16:creationId xmlns:a16="http://schemas.microsoft.com/office/drawing/2014/main" id="{F3987074-8074-4657-A07E-1260F30C59D9}"/>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B523D8F9-D71B-4406-BDF5-11DF4566F1A4}"/>
              </a:ext>
            </a:extLst>
          </p:cNvPr>
          <p:cNvSpPr/>
          <p:nvPr userDrawn="1"/>
        </p:nvSpPr>
        <p:spPr>
          <a:xfrm>
            <a:off x="0" y="14068"/>
            <a:ext cx="9144000" cy="6858000"/>
          </a:xfrm>
          <a:prstGeom prst="rect">
            <a:avLst/>
          </a:prstGeom>
          <a:solidFill>
            <a:schemeClr val="bg1"/>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a:extLst>
              <a:ext uri="{FF2B5EF4-FFF2-40B4-BE49-F238E27FC236}">
                <a16:creationId xmlns:a16="http://schemas.microsoft.com/office/drawing/2014/main" id="{28C5F6E4-5CF6-412B-98BC-BFAB25A35E9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9144000" cy="3204165"/>
          </a:xfrm>
          <a:prstGeom prst="rect">
            <a:avLst/>
          </a:prstGeom>
        </p:spPr>
      </p:pic>
      <p:sp>
        <p:nvSpPr>
          <p:cNvPr id="20" name="Rectangle 19">
            <a:extLst>
              <a:ext uri="{FF2B5EF4-FFF2-40B4-BE49-F238E27FC236}">
                <a16:creationId xmlns:a16="http://schemas.microsoft.com/office/drawing/2014/main" id="{EBA4F6E8-6DDC-454F-812A-17B4C5EE6F29}"/>
              </a:ext>
            </a:extLst>
          </p:cNvPr>
          <p:cNvSpPr/>
          <p:nvPr userDrawn="1"/>
        </p:nvSpPr>
        <p:spPr>
          <a:xfrm>
            <a:off x="7687103" y="3027964"/>
            <a:ext cx="1370205" cy="161583"/>
          </a:xfrm>
          <a:prstGeom prst="rect">
            <a:avLst/>
          </a:prstGeom>
        </p:spPr>
        <p:txBody>
          <a:bodyPr wrap="square">
            <a:spAutoFit/>
          </a:bodyPr>
          <a:lstStyle/>
          <a:p>
            <a:pPr algn="r"/>
            <a:r>
              <a:rPr lang="en-US" sz="450" kern="1200" baseline="0" dirty="0">
                <a:solidFill>
                  <a:schemeClr val="bg1">
                    <a:lumMod val="65000"/>
                  </a:schemeClr>
                </a:solidFill>
                <a:latin typeface="+mn-lt"/>
                <a:ea typeface="Tahoma" charset="0"/>
                <a:cs typeface="Tahoma" charset="0"/>
              </a:rPr>
              <a:t>Therapeutic pools, Puerto Rico</a:t>
            </a:r>
            <a:endParaRPr lang="en-GB" sz="450" kern="1200" dirty="0">
              <a:solidFill>
                <a:schemeClr val="bg1">
                  <a:lumMod val="65000"/>
                </a:schemeClr>
              </a:solidFill>
              <a:latin typeface="+mn-lt"/>
              <a:ea typeface="Tahoma" charset="0"/>
              <a:cs typeface="Tahoma" charset="0"/>
            </a:endParaRPr>
          </a:p>
        </p:txBody>
      </p:sp>
      <p:sp>
        <p:nvSpPr>
          <p:cNvPr id="21" name="Rectangle 20">
            <a:extLst>
              <a:ext uri="{FF2B5EF4-FFF2-40B4-BE49-F238E27FC236}">
                <a16:creationId xmlns:a16="http://schemas.microsoft.com/office/drawing/2014/main" id="{D3037BA7-5428-46C1-A0D9-8248920BD9BE}"/>
              </a:ext>
            </a:extLst>
          </p:cNvPr>
          <p:cNvSpPr/>
          <p:nvPr userDrawn="1"/>
        </p:nvSpPr>
        <p:spPr>
          <a:xfrm>
            <a:off x="-450" y="3180458"/>
            <a:ext cx="9144900" cy="84195"/>
          </a:xfrm>
          <a:prstGeom prst="rect">
            <a:avLst/>
          </a:prstGeom>
          <a:gradFill flip="none" rotWithShape="1">
            <a:gsLst>
              <a:gs pos="100000">
                <a:srgbClr val="1B4561"/>
              </a:gs>
              <a:gs pos="0">
                <a:srgbClr val="377CA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itle 1"/>
          <p:cNvSpPr>
            <a:spLocks noGrp="1"/>
          </p:cNvSpPr>
          <p:nvPr>
            <p:ph type="ctrTitle" hasCustomPrompt="1"/>
          </p:nvPr>
        </p:nvSpPr>
        <p:spPr>
          <a:xfrm>
            <a:off x="394200" y="3603600"/>
            <a:ext cx="7616700" cy="450000"/>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chemeClr val="tx2"/>
                </a:solidFill>
                <a:latin typeface="+mn-lt"/>
              </a:defRPr>
            </a:lvl1pPr>
          </a:lstStyle>
          <a:p>
            <a:r>
              <a:rPr lang="en-US" dirty="0"/>
              <a:t>Main Title (Century Gothic 28, dark blue </a:t>
            </a:r>
            <a:r>
              <a:rPr lang="mr-IN" dirty="0"/>
              <a:t>–</a:t>
            </a:r>
            <a:r>
              <a:rPr lang="en-US" dirty="0"/>
              <a:t> bold)</a:t>
            </a:r>
          </a:p>
        </p:txBody>
      </p:sp>
      <p:sp>
        <p:nvSpPr>
          <p:cNvPr id="12" name="Text Placeholder 11"/>
          <p:cNvSpPr>
            <a:spLocks noGrp="1"/>
          </p:cNvSpPr>
          <p:nvPr>
            <p:ph type="body" sz="quarter" idx="12" hasCustomPrompt="1"/>
          </p:nvPr>
        </p:nvSpPr>
        <p:spPr>
          <a:xfrm>
            <a:off x="394097" y="4071600"/>
            <a:ext cx="7616700" cy="313200"/>
          </a:xfrm>
          <a:prstGeom prst="rect">
            <a:avLst/>
          </a:prstGeom>
        </p:spPr>
        <p:txBody>
          <a:bodyPr anchor="ctr">
            <a:noAutofit/>
          </a:bodyPr>
          <a:lstStyle>
            <a:lvl1pPr>
              <a:defRPr sz="1500" b="0">
                <a:solidFill>
                  <a:schemeClr val="tx2"/>
                </a:solidFill>
              </a:defRPr>
            </a:lvl1pPr>
          </a:lstStyle>
          <a:p>
            <a:pPr marL="0" marR="0" lvl="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a:pPr>
            <a:r>
              <a:rPr lang="en-US" dirty="0"/>
              <a:t>Subtitle (Century Gothic 20, dark blue)</a:t>
            </a:r>
          </a:p>
        </p:txBody>
      </p:sp>
      <p:sp>
        <p:nvSpPr>
          <p:cNvPr id="13" name="Text Placeholder 15"/>
          <p:cNvSpPr>
            <a:spLocks noGrp="1"/>
          </p:cNvSpPr>
          <p:nvPr>
            <p:ph type="body" sz="quarter" idx="13" hasCustomPrompt="1"/>
          </p:nvPr>
        </p:nvSpPr>
        <p:spPr>
          <a:xfrm>
            <a:off x="4760844" y="393907"/>
            <a:ext cx="4253948" cy="220532"/>
          </a:xfrm>
          <a:prstGeom prst="rect">
            <a:avLst/>
          </a:prstGeom>
        </p:spPr>
        <p:txBody>
          <a:bodyPr anchor="ctr">
            <a:noAutofit/>
          </a:bodyPr>
          <a:lstStyle>
            <a:lvl1pPr algn="r">
              <a:defRPr sz="900" b="0" baseline="0">
                <a:solidFill>
                  <a:schemeClr val="bg1">
                    <a:lumMod val="95000"/>
                  </a:schemeClr>
                </a:solidFill>
                <a:latin typeface="+mj-lt"/>
                <a:ea typeface="Tahoma" panose="020B0604030504040204" pitchFamily="34" charset="0"/>
                <a:cs typeface="Tahoma" panose="020B0604030504040204" pitchFamily="34" charset="0"/>
              </a:defRPr>
            </a:lvl1pPr>
          </a:lstStyle>
          <a:p>
            <a:pPr lvl="0"/>
            <a:r>
              <a:rPr lang="en-US" dirty="0"/>
              <a:t>Date (Century Gothic 12, light gray)</a:t>
            </a:r>
          </a:p>
        </p:txBody>
      </p:sp>
      <p:sp>
        <p:nvSpPr>
          <p:cNvPr id="14" name="Rectangle 13"/>
          <p:cNvSpPr/>
          <p:nvPr userDrawn="1"/>
        </p:nvSpPr>
        <p:spPr>
          <a:xfrm>
            <a:off x="4760844" y="142147"/>
            <a:ext cx="4253948" cy="184666"/>
          </a:xfrm>
          <a:prstGeom prst="rect">
            <a:avLst/>
          </a:prstGeom>
        </p:spPr>
        <p:txBody>
          <a:bodyPr wrap="square" tIns="0" bIns="0">
            <a:spAutoFit/>
          </a:bodyPr>
          <a:lstStyle/>
          <a:p>
            <a:pPr algn="r"/>
            <a:r>
              <a:rPr lang="en-US" sz="1200" kern="1200" dirty="0">
                <a:solidFill>
                  <a:schemeClr val="bg1"/>
                </a:solidFill>
                <a:latin typeface="+mj-lt"/>
                <a:ea typeface="Tahoma" charset="0"/>
                <a:cs typeface="Tahoma" charset="0"/>
              </a:rPr>
              <a:t>VMO</a:t>
            </a:r>
            <a:endParaRPr lang="en-GB" sz="1200" kern="1200" dirty="0">
              <a:solidFill>
                <a:schemeClr val="bg1"/>
              </a:solidFill>
              <a:latin typeface="+mj-lt"/>
              <a:ea typeface="Tahoma" charset="0"/>
              <a:cs typeface="Tahoma" charset="0"/>
            </a:endParaRPr>
          </a:p>
        </p:txBody>
      </p:sp>
      <p:sp>
        <p:nvSpPr>
          <p:cNvPr id="16" name="TextBox 15"/>
          <p:cNvSpPr txBox="1"/>
          <p:nvPr userDrawn="1"/>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pic>
        <p:nvPicPr>
          <p:cNvPr id="17" name="Picture 16">
            <a:extLst>
              <a:ext uri="{FF2B5EF4-FFF2-40B4-BE49-F238E27FC236}">
                <a16:creationId xmlns:a16="http://schemas.microsoft.com/office/drawing/2014/main" id="{451F508B-A862-40B1-8B36-F4CC43B3961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36413" y="6250804"/>
            <a:ext cx="985103" cy="632260"/>
          </a:xfrm>
          <a:prstGeom prst="rect">
            <a:avLst/>
          </a:prstGeom>
        </p:spPr>
      </p:pic>
    </p:spTree>
    <p:extLst>
      <p:ext uri="{BB962C8B-B14F-4D97-AF65-F5344CB8AC3E}">
        <p14:creationId xmlns:p14="http://schemas.microsoft.com/office/powerpoint/2010/main" val="176483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7 Imagen" descr="log-cemex.png"/>
          <p:cNvPicPr>
            <a:picLocks noChangeAspect="1"/>
          </p:cNvPicPr>
          <p:nvPr userDrawn="1"/>
        </p:nvPicPr>
        <p:blipFill>
          <a:blip r:embed="rId2" cstate="print"/>
          <a:srcRect/>
          <a:stretch>
            <a:fillRect/>
          </a:stretch>
        </p:blipFill>
        <p:spPr bwMode="auto">
          <a:xfrm>
            <a:off x="7267575" y="6381750"/>
            <a:ext cx="947738" cy="257175"/>
          </a:xfrm>
          <a:prstGeom prst="rect">
            <a:avLst/>
          </a:prstGeom>
          <a:noFill/>
          <a:ln w="9525">
            <a:noFill/>
            <a:miter lim="800000"/>
            <a:headEnd/>
            <a:tailEnd/>
          </a:ln>
        </p:spPr>
      </p:pic>
      <p:sp>
        <p:nvSpPr>
          <p:cNvPr id="9" name="7 Elipse"/>
          <p:cNvSpPr/>
          <p:nvPr userDrawn="1"/>
        </p:nvSpPr>
        <p:spPr>
          <a:xfrm>
            <a:off x="8607425" y="6376988"/>
            <a:ext cx="323850" cy="32385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s-MX"/>
          </a:p>
        </p:txBody>
      </p:sp>
      <p:sp>
        <p:nvSpPr>
          <p:cNvPr id="10" name="Rectangle 9"/>
          <p:cNvSpPr/>
          <p:nvPr userDrawn="1"/>
        </p:nvSpPr>
        <p:spPr>
          <a:xfrm>
            <a:off x="8567738" y="6403975"/>
            <a:ext cx="433387" cy="260350"/>
          </a:xfrm>
          <a:prstGeom prst="rect">
            <a:avLst/>
          </a:prstGeom>
        </p:spPr>
        <p:txBody>
          <a:bodyPr wrap="none">
            <a:spAutoFit/>
          </a:bodyPr>
          <a:lstStyle/>
          <a:p>
            <a:pPr algn="ctr" fontAlgn="auto">
              <a:spcBef>
                <a:spcPts val="0"/>
              </a:spcBef>
              <a:spcAft>
                <a:spcPts val="0"/>
              </a:spcAft>
              <a:defRPr/>
            </a:pPr>
            <a:r>
              <a:rPr lang="en-US" sz="1100" dirty="0">
                <a:solidFill>
                  <a:schemeClr val="bg1"/>
                </a:solidFill>
                <a:latin typeface="Arial" pitchFamily="34" charset="0"/>
                <a:cs typeface="Arial" pitchFamily="34" charset="0"/>
              </a:rPr>
              <a:t> </a:t>
            </a:r>
            <a:fld id="{1D154F35-5317-44D5-9648-0AEEEAEFB6DC}" type="slidenum">
              <a:rPr lang="en-US" sz="1100">
                <a:solidFill>
                  <a:schemeClr val="bg1"/>
                </a:solidFill>
                <a:latin typeface="Arial" pitchFamily="34" charset="0"/>
                <a:cs typeface="Arial" pitchFamily="34" charset="0"/>
              </a:rPr>
              <a:pPr algn="ctr" fontAlgn="auto">
                <a:spcBef>
                  <a:spcPts val="0"/>
                </a:spcBef>
                <a:spcAft>
                  <a:spcPts val="0"/>
                </a:spcAft>
                <a:defRPr/>
              </a:pPr>
              <a:t>‹#›</a:t>
            </a:fld>
            <a:r>
              <a:rPr lang="en-US" sz="1100" dirty="0">
                <a:solidFill>
                  <a:schemeClr val="bg1"/>
                </a:solidFill>
                <a:latin typeface="Arial" pitchFamily="34" charset="0"/>
                <a:cs typeface="Arial" pitchFamily="34" charset="0"/>
              </a:rPr>
              <a:t> </a:t>
            </a:r>
            <a:endParaRPr lang="es-MX" sz="1100" dirty="0">
              <a:solidFill>
                <a:schemeClr val="bg1"/>
              </a:solidFill>
              <a:latin typeface="+mn-lt"/>
              <a:cs typeface="+mn-cs"/>
            </a:endParaRPr>
          </a:p>
        </p:txBody>
      </p:sp>
      <p:sp>
        <p:nvSpPr>
          <p:cNvPr id="11" name="TextBox 10"/>
          <p:cNvSpPr txBox="1"/>
          <p:nvPr userDrawn="1"/>
        </p:nvSpPr>
        <p:spPr>
          <a:xfrm>
            <a:off x="214313" y="6408738"/>
            <a:ext cx="1328737" cy="260350"/>
          </a:xfrm>
          <a:prstGeom prst="rect">
            <a:avLst/>
          </a:prstGeom>
          <a:noFill/>
        </p:spPr>
        <p:txBody>
          <a:bodyPr anchor="ctr">
            <a:spAutoFit/>
          </a:bodyPr>
          <a:lstStyle/>
          <a:p>
            <a:r>
              <a:rPr lang="es-MX" sz="1100">
                <a:solidFill>
                  <a:srgbClr val="8B8B8B"/>
                </a:solidFill>
              </a:rPr>
              <a:t>© 2011 CEMEX</a:t>
            </a:r>
            <a:endParaRPr lang="es-MX"/>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14B8796-EDA4-4C64-AF0E-AB068B5973F0}" type="datetimeFigureOut">
              <a:rPr lang="en-US" smtClean="0"/>
              <a:pPr/>
              <a:t>11/7/2018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AB60739-9B9E-4056-B1F7-1FB76F11DAB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14B8796-EDA4-4C64-AF0E-AB068B5973F0}" type="datetimeFigureOut">
              <a:rPr lang="en-US" smtClean="0"/>
              <a:pPr/>
              <a:t>11/7/2018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AB60739-9B9E-4056-B1F7-1FB76F11DAB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14B8796-EDA4-4C64-AF0E-AB068B5973F0}" type="datetimeFigureOut">
              <a:rPr lang="en-US" smtClean="0"/>
              <a:pPr/>
              <a:t>11/7/2018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AB60739-9B9E-4056-B1F7-1FB76F11DAB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ags" Target="../tags/tag5.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4.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image" Target="../media/image6.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vmlDrawing" Target="../drawings/vmlDrawing2.v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28" Type="http://schemas.openxmlformats.org/officeDocument/2006/relationships/image" Target="../media/image3.emf"/><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ags" Target="../tags/tag21.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ags" Target="../tags/tag20.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6.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vmlDrawing" Target="../drawings/vmlDrawing17.v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heme" Target="../theme/theme3.xml"/><Relationship Id="rId28" Type="http://schemas.openxmlformats.org/officeDocument/2006/relationships/image" Target="../media/image3.emf"/><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oleObject" Target="../embeddings/oleObject17.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7 Imagen" descr="log-cemex.png"/>
          <p:cNvPicPr>
            <a:picLocks noChangeAspect="1"/>
          </p:cNvPicPr>
          <p:nvPr userDrawn="1"/>
        </p:nvPicPr>
        <p:blipFill>
          <a:blip r:embed="rId16" cstate="print"/>
          <a:srcRect/>
          <a:stretch>
            <a:fillRect/>
          </a:stretch>
        </p:blipFill>
        <p:spPr bwMode="auto">
          <a:xfrm>
            <a:off x="7267575" y="6381750"/>
            <a:ext cx="947738" cy="257175"/>
          </a:xfrm>
          <a:prstGeom prst="rect">
            <a:avLst/>
          </a:prstGeom>
          <a:noFill/>
          <a:ln w="9525">
            <a:noFill/>
            <a:miter lim="800000"/>
            <a:headEnd/>
            <a:tailEnd/>
          </a:ln>
        </p:spPr>
      </p:pic>
      <p:sp>
        <p:nvSpPr>
          <p:cNvPr id="12" name="7 Elipse"/>
          <p:cNvSpPr/>
          <p:nvPr userDrawn="1"/>
        </p:nvSpPr>
        <p:spPr>
          <a:xfrm>
            <a:off x="8607425" y="6376988"/>
            <a:ext cx="323850" cy="32385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s-MX"/>
          </a:p>
        </p:txBody>
      </p:sp>
      <p:sp>
        <p:nvSpPr>
          <p:cNvPr id="13" name="Rectangle 12"/>
          <p:cNvSpPr/>
          <p:nvPr userDrawn="1"/>
        </p:nvSpPr>
        <p:spPr>
          <a:xfrm>
            <a:off x="8567738" y="6403975"/>
            <a:ext cx="433387" cy="260350"/>
          </a:xfrm>
          <a:prstGeom prst="rect">
            <a:avLst/>
          </a:prstGeom>
        </p:spPr>
        <p:txBody>
          <a:bodyPr wrap="none">
            <a:spAutoFit/>
          </a:bodyPr>
          <a:lstStyle/>
          <a:p>
            <a:pPr algn="ctr" fontAlgn="auto">
              <a:spcBef>
                <a:spcPts val="0"/>
              </a:spcBef>
              <a:spcAft>
                <a:spcPts val="0"/>
              </a:spcAft>
              <a:defRPr/>
            </a:pPr>
            <a:r>
              <a:rPr lang="en-US" sz="1100" dirty="0">
                <a:solidFill>
                  <a:schemeClr val="bg1"/>
                </a:solidFill>
                <a:latin typeface="Arial" pitchFamily="34" charset="0"/>
                <a:cs typeface="Arial" pitchFamily="34" charset="0"/>
              </a:rPr>
              <a:t> </a:t>
            </a:r>
            <a:fld id="{8556F777-3B06-4FDF-98AC-AB9616122B0C}" type="slidenum">
              <a:rPr lang="en-US" sz="1100">
                <a:solidFill>
                  <a:schemeClr val="bg1"/>
                </a:solidFill>
                <a:latin typeface="Arial" pitchFamily="34" charset="0"/>
                <a:cs typeface="Arial" pitchFamily="34" charset="0"/>
              </a:rPr>
              <a:pPr algn="ctr" fontAlgn="auto">
                <a:spcBef>
                  <a:spcPts val="0"/>
                </a:spcBef>
                <a:spcAft>
                  <a:spcPts val="0"/>
                </a:spcAft>
                <a:defRPr/>
              </a:pPr>
              <a:t>‹#›</a:t>
            </a:fld>
            <a:r>
              <a:rPr lang="en-US" sz="1100" dirty="0">
                <a:solidFill>
                  <a:schemeClr val="bg1"/>
                </a:solidFill>
                <a:latin typeface="Arial" pitchFamily="34" charset="0"/>
                <a:cs typeface="Arial" pitchFamily="34" charset="0"/>
              </a:rPr>
              <a:t> </a:t>
            </a:r>
            <a:endParaRPr lang="es-MX" sz="1100" dirty="0">
              <a:solidFill>
                <a:schemeClr val="bg1"/>
              </a:solidFill>
              <a:latin typeface="+mn-lt"/>
              <a:cs typeface="+mn-cs"/>
            </a:endParaRPr>
          </a:p>
        </p:txBody>
      </p:sp>
      <p:pic>
        <p:nvPicPr>
          <p:cNvPr id="14" name="11 Imagen" descr="log-cemex.png"/>
          <p:cNvPicPr>
            <a:picLocks noChangeAspect="1"/>
          </p:cNvPicPr>
          <p:nvPr userDrawn="1"/>
        </p:nvPicPr>
        <p:blipFill>
          <a:blip r:embed="rId17" cstate="print"/>
          <a:srcRect/>
          <a:stretch>
            <a:fillRect/>
          </a:stretch>
        </p:blipFill>
        <p:spPr bwMode="auto">
          <a:xfrm>
            <a:off x="7267575" y="6381750"/>
            <a:ext cx="947738" cy="257175"/>
          </a:xfrm>
          <a:prstGeom prst="rect">
            <a:avLst/>
          </a:prstGeom>
          <a:noFill/>
          <a:ln w="9525">
            <a:noFill/>
            <a:miter lim="800000"/>
            <a:headEnd/>
            <a:tailEnd/>
          </a:ln>
        </p:spPr>
      </p:pic>
      <p:sp>
        <p:nvSpPr>
          <p:cNvPr id="15" name="TextBox 14"/>
          <p:cNvSpPr txBox="1"/>
          <p:nvPr userDrawn="1"/>
        </p:nvSpPr>
        <p:spPr>
          <a:xfrm>
            <a:off x="214313" y="6408738"/>
            <a:ext cx="1328737" cy="260350"/>
          </a:xfrm>
          <a:prstGeom prst="rect">
            <a:avLst/>
          </a:prstGeom>
          <a:noFill/>
        </p:spPr>
        <p:txBody>
          <a:bodyPr anchor="ctr">
            <a:spAutoFit/>
          </a:bodyPr>
          <a:lstStyle/>
          <a:p>
            <a:r>
              <a:rPr lang="es-MX" sz="1100">
                <a:solidFill>
                  <a:srgbClr val="8B8B8B"/>
                </a:solidFill>
              </a:rPr>
              <a:t>© 2011 CEMEX</a:t>
            </a:r>
            <a:endParaRPr lang="es-MX"/>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52" r:id="rId4"/>
    <p:sldLayoutId id="2147483853"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56"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117CB7-C50B-4609-8E1F-AEF009D70B7E}"/>
              </a:ext>
            </a:extLst>
          </p:cNvPr>
          <p:cNvGraphicFramePr>
            <a:graphicFrameLocks noChangeAspect="1"/>
          </p:cNvGraphicFramePr>
          <p:nvPr userDrawn="1">
            <p:custDataLst>
              <p:tags r:id="rId25"/>
            </p:custDataLst>
            <p:extLst>
              <p:ext uri="{D42A27DB-BD31-4B8C-83A1-F6EECF244321}">
                <p14:modId xmlns:p14="http://schemas.microsoft.com/office/powerpoint/2010/main" val="148572909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229" name="think-cell Slide" r:id="rId27" imgW="421" imgH="423" progId="TCLayout.ActiveDocument.1">
                  <p:embed/>
                </p:oleObj>
              </mc:Choice>
              <mc:Fallback>
                <p:oleObj name="think-cell Slide" r:id="rId27" imgW="421" imgH="423" progId="TCLayout.ActiveDocument.1">
                  <p:embed/>
                  <p:pic>
                    <p:nvPicPr>
                      <p:cNvPr id="3" name="Object 2" hidden="1">
                        <a:extLst>
                          <a:ext uri="{FF2B5EF4-FFF2-40B4-BE49-F238E27FC236}">
                            <a16:creationId xmlns:a16="http://schemas.microsoft.com/office/drawing/2014/main" id="{85117CB7-C50B-4609-8E1F-AEF009D70B7E}"/>
                          </a:ext>
                        </a:extLst>
                      </p:cNvPr>
                      <p:cNvPicPr/>
                      <p:nvPr/>
                    </p:nvPicPr>
                    <p:blipFill>
                      <a:blip r:embed="rId28"/>
                      <a:stretch>
                        <a:fillRect/>
                      </a:stretch>
                    </p:blipFill>
                    <p:spPr>
                      <a:xfrm>
                        <a:off x="1192" y="1589"/>
                        <a:ext cx="1190"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AAB3425-6EC0-4962-BB7E-488A948C0145}"/>
              </a:ext>
            </a:extLst>
          </p:cNvPr>
          <p:cNvSpPr/>
          <p:nvPr userDrawn="1">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0" b="1" i="0" baseline="0" dirty="0">
              <a:latin typeface="Century Gothic" panose="020B0502020202020204" pitchFamily="34" charset="0"/>
              <a:ea typeface="+mj-ea"/>
              <a:cs typeface="+mj-cs"/>
              <a:sym typeface="Century Gothic" panose="020B0502020202020204" pitchFamily="34" charset="0"/>
            </a:endParaRPr>
          </a:p>
        </p:txBody>
      </p:sp>
      <p:sp>
        <p:nvSpPr>
          <p:cNvPr id="13" name="Rectangle 12"/>
          <p:cNvSpPr/>
          <p:nvPr/>
        </p:nvSpPr>
        <p:spPr>
          <a:xfrm>
            <a:off x="0" y="6606295"/>
            <a:ext cx="9144000" cy="254975"/>
          </a:xfrm>
          <a:prstGeom prst="rect">
            <a:avLst/>
          </a:prstGeom>
          <a:gradFill>
            <a:gsLst>
              <a:gs pos="0">
                <a:srgbClr val="202C44"/>
              </a:gs>
              <a:gs pos="100000">
                <a:srgbClr val="4E5C79"/>
              </a:gs>
            </a:gsLst>
            <a:lin ang="0" scaled="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8A95AC"/>
              </a:solidFill>
              <a:effectLst/>
              <a:uLnTx/>
              <a:uFillTx/>
              <a:latin typeface="+mn-lt"/>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4419346" y="6654800"/>
            <a:ext cx="444065" cy="155070"/>
          </a:xfrm>
          <a:prstGeom prst="rect">
            <a:avLst/>
          </a:prstGeom>
        </p:spPr>
      </p:pic>
      <p:sp>
        <p:nvSpPr>
          <p:cNvPr id="2" name="Title Placeholder 1"/>
          <p:cNvSpPr>
            <a:spLocks noGrp="1"/>
          </p:cNvSpPr>
          <p:nvPr>
            <p:ph type="title"/>
          </p:nvPr>
        </p:nvSpPr>
        <p:spPr>
          <a:xfrm>
            <a:off x="278607" y="188914"/>
            <a:ext cx="8559403" cy="1053087"/>
          </a:xfrm>
          <a:prstGeom prst="rect">
            <a:avLst/>
          </a:prstGeom>
        </p:spPr>
        <p:txBody>
          <a:bodyPr vert="horz" lIns="91440" tIns="45720" rIns="91440" bIns="45720" rtlCol="0" anchor="t">
            <a:noAutofit/>
          </a:bodyPr>
          <a:lstStyle/>
          <a:p>
            <a:r>
              <a:rPr lang="en-US" dirty="0"/>
              <a:t>Title (Century Gothic 24, dark blue </a:t>
            </a:r>
            <a:r>
              <a:rPr lang="mr-IN" dirty="0"/>
              <a:t>–</a:t>
            </a:r>
            <a:r>
              <a:rPr lang="en-US" dirty="0"/>
              <a:t> bold)</a:t>
            </a:r>
          </a:p>
        </p:txBody>
      </p:sp>
      <p:sp>
        <p:nvSpPr>
          <p:cNvPr id="15" name="Parallelogram 14"/>
          <p:cNvSpPr/>
          <p:nvPr/>
        </p:nvSpPr>
        <p:spPr>
          <a:xfrm rot="10800000">
            <a:off x="8857507" y="6606287"/>
            <a:ext cx="286492" cy="254979"/>
          </a:xfrm>
          <a:prstGeom prst="parallelogram">
            <a:avLst>
              <a:gd name="adj" fmla="val 43629"/>
            </a:avLst>
          </a:prstGeom>
          <a:solidFill>
            <a:srgbClr val="202C4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angle 20"/>
          <p:cNvSpPr/>
          <p:nvPr/>
        </p:nvSpPr>
        <p:spPr>
          <a:xfrm rot="10800000">
            <a:off x="8984357" y="6606284"/>
            <a:ext cx="159638" cy="254980"/>
          </a:xfrm>
          <a:prstGeom prst="rect">
            <a:avLst/>
          </a:prstGeom>
          <a:solidFill>
            <a:srgbClr val="202C4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mj-lt"/>
              <a:ea typeface="+mn-ea"/>
              <a:cs typeface="+mn-cs"/>
            </a:endParaRPr>
          </a:p>
        </p:txBody>
      </p:sp>
      <p:sp>
        <p:nvSpPr>
          <p:cNvPr id="24" name="Text Placeholder 23"/>
          <p:cNvSpPr>
            <a:spLocks noGrp="1"/>
          </p:cNvSpPr>
          <p:nvPr>
            <p:ph type="body" idx="1"/>
          </p:nvPr>
        </p:nvSpPr>
        <p:spPr>
          <a:xfrm>
            <a:off x="286200" y="1436400"/>
            <a:ext cx="8551810" cy="4582800"/>
          </a:xfrm>
          <a:prstGeom prst="rect">
            <a:avLst/>
          </a:prstGeom>
        </p:spPr>
        <p:txBody>
          <a:bodyPr vert="horz" lIns="91440" tIns="45720" rIns="91440" bIns="45720" rtlCol="0">
            <a:noAutofit/>
          </a:bodyPr>
          <a:lstStyle/>
          <a:p>
            <a:pPr lvl="0"/>
            <a:r>
              <a:rPr lang="en-US" dirty="0"/>
              <a:t>Main Text (Century Gothic 14, black)</a:t>
            </a:r>
          </a:p>
          <a:p>
            <a:pPr lvl="1"/>
            <a:r>
              <a:rPr lang="en-US" dirty="0"/>
              <a:t>Level 1 Bullet (Century Gothic 14, black </a:t>
            </a:r>
            <a:r>
              <a:rPr lang="mr-IN" dirty="0"/>
              <a:t>–</a:t>
            </a:r>
            <a:r>
              <a:rPr lang="en-US" dirty="0"/>
              <a:t> mid blue bullet)</a:t>
            </a:r>
          </a:p>
          <a:p>
            <a:pPr lvl="2"/>
            <a:r>
              <a:rPr lang="en-US" dirty="0"/>
              <a:t>Level 2 Bullet (Century Gothic 14, black </a:t>
            </a:r>
            <a:r>
              <a:rPr lang="mr-IN" dirty="0"/>
              <a:t>–</a:t>
            </a:r>
            <a:r>
              <a:rPr lang="en-US" dirty="0"/>
              <a:t> mid blue double arrow)</a:t>
            </a:r>
          </a:p>
          <a:p>
            <a:pPr lvl="3"/>
            <a:r>
              <a:rPr lang="en-US" dirty="0"/>
              <a:t>Level 3 Bullet (Century Gothic 12, black </a:t>
            </a:r>
            <a:r>
              <a:rPr lang="mr-IN" dirty="0"/>
              <a:t>–</a:t>
            </a:r>
            <a:r>
              <a:rPr lang="en-US" dirty="0"/>
              <a:t> mid blue circle bullet)</a:t>
            </a:r>
          </a:p>
        </p:txBody>
      </p:sp>
      <p:sp>
        <p:nvSpPr>
          <p:cNvPr id="7" name="TextBox 6"/>
          <p:cNvSpPr txBox="1"/>
          <p:nvPr/>
        </p:nvSpPr>
        <p:spPr>
          <a:xfrm>
            <a:off x="8786440" y="6618981"/>
            <a:ext cx="504825" cy="191591"/>
          </a:xfrm>
          <a:prstGeom prst="rect">
            <a:avLst/>
          </a:prstGeom>
          <a:noFill/>
        </p:spPr>
        <p:txBody>
          <a:bodyPr wrap="square" rtlCol="0">
            <a:spAutoFit/>
          </a:bodyPr>
          <a:lstStyle/>
          <a:p>
            <a:pPr algn="ctr"/>
            <a:fld id="{3A412D38-D103-C04D-8AAB-EF7259E3EBC4}" type="slidenum">
              <a:rPr lang="en-US" sz="645" smtClean="0">
                <a:solidFill>
                  <a:schemeClr val="bg1"/>
                </a:solidFill>
              </a:rPr>
              <a:pPr algn="ctr"/>
              <a:t>‹#›</a:t>
            </a:fld>
            <a:endParaRPr lang="en-US" sz="645" dirty="0">
              <a:solidFill>
                <a:schemeClr val="bg1"/>
              </a:solidFill>
            </a:endParaRPr>
          </a:p>
        </p:txBody>
      </p:sp>
      <p:sp>
        <p:nvSpPr>
          <p:cNvPr id="10" name="TextBox 9">
            <a:extLst>
              <a:ext uri="{FF2B5EF4-FFF2-40B4-BE49-F238E27FC236}">
                <a16:creationId xmlns:a16="http://schemas.microsoft.com/office/drawing/2014/main" id="{72DE7DE4-53E8-4486-BD98-F55720A727A4}"/>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108478583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Lst>
  <p:hf hdr="0" ftr="0" dt="0"/>
  <p:txStyles>
    <p:titleStyle>
      <a:lvl1pPr marL="0" marR="0" indent="0" algn="l" defTabSz="685800" rtl="0" eaLnBrk="1" fontAlgn="auto" latinLnBrk="0" hangingPunct="1">
        <a:lnSpc>
          <a:spcPct val="100000"/>
        </a:lnSpc>
        <a:spcBef>
          <a:spcPct val="0"/>
        </a:spcBef>
        <a:spcAft>
          <a:spcPts val="225"/>
        </a:spcAft>
        <a:buClrTx/>
        <a:buSzTx/>
        <a:buFontTx/>
        <a:buNone/>
        <a:tabLst/>
        <a:defRPr sz="1800" b="1" kern="1200" baseline="0">
          <a:solidFill>
            <a:schemeClr val="tx2"/>
          </a:solidFill>
          <a:latin typeface="+mn-lt"/>
          <a:ea typeface="+mj-ea"/>
          <a:cs typeface="+mj-cs"/>
        </a:defRPr>
      </a:lvl1pPr>
    </p:titleStyle>
    <p:bodyStyle>
      <a:lvl1pPr marL="0" marR="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sz="1050" b="1" kern="1200" baseline="0">
          <a:solidFill>
            <a:schemeClr val="tx1"/>
          </a:solidFill>
          <a:latin typeface="+mn-lt"/>
          <a:ea typeface="+mn-ea"/>
          <a:cs typeface="+mn-cs"/>
        </a:defRPr>
      </a:lvl1pPr>
      <a:lvl2pPr marL="300038" marR="0" indent="-214313"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Char char="•"/>
        <a:tabLst/>
        <a:defRPr sz="1050" kern="1200" baseline="0">
          <a:solidFill>
            <a:schemeClr val="tx1"/>
          </a:solidFill>
          <a:latin typeface="+mn-lt"/>
          <a:ea typeface="+mn-ea"/>
          <a:cs typeface="+mn-cs"/>
        </a:defRPr>
      </a:lvl2pPr>
      <a:lvl3pPr marL="466725" marR="0" indent="-200025" algn="l" defTabSz="685800" rtl="0" eaLnBrk="1" fontAlgn="auto" latinLnBrk="0" hangingPunct="1">
        <a:lnSpc>
          <a:spcPct val="100000"/>
        </a:lnSpc>
        <a:spcBef>
          <a:spcPts val="225"/>
        </a:spcBef>
        <a:spcAft>
          <a:spcPts val="450"/>
        </a:spcAft>
        <a:buClr>
          <a:srgbClr val="345FB8"/>
        </a:buClr>
        <a:buSzPct val="100000"/>
        <a:buFont typeface="Tahoma" panose="020B0604030504040204" pitchFamily="34" charset="0"/>
        <a:buChar char="»"/>
        <a:tabLst/>
        <a:defRPr sz="1050" kern="1200" baseline="0">
          <a:solidFill>
            <a:schemeClr val="tx1"/>
          </a:solidFill>
          <a:latin typeface="+mn-lt"/>
          <a:ea typeface="+mn-ea"/>
          <a:cs typeface="+mn-cs"/>
        </a:defRPr>
      </a:lvl3pPr>
      <a:lvl4pPr marL="676275" marR="0" indent="-209550" algn="l" defTabSz="685800" rtl="0" eaLnBrk="1" fontAlgn="auto" latinLnBrk="0" hangingPunct="1">
        <a:lnSpc>
          <a:spcPct val="100000"/>
        </a:lnSpc>
        <a:spcBef>
          <a:spcPts val="225"/>
        </a:spcBef>
        <a:spcAft>
          <a:spcPts val="0"/>
        </a:spcAft>
        <a:buClr>
          <a:srgbClr val="345FB8"/>
        </a:buClr>
        <a:buSzTx/>
        <a:buFont typeface="Courier New" panose="02070309020205020404" pitchFamily="49" charset="0"/>
        <a:buChar char="o"/>
        <a:tabLst>
          <a:tab pos="2484835" algn="l"/>
        </a:tabLst>
        <a:defRPr sz="90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9">
          <p15:clr>
            <a:srgbClr val="F26B43"/>
          </p15:clr>
        </p15:guide>
        <p15:guide id="2" pos="234">
          <p15:clr>
            <a:srgbClr val="F26B43"/>
          </p15:clr>
        </p15:guide>
        <p15:guide id="3" orient="horz" pos="3793">
          <p15:clr>
            <a:srgbClr val="F26B43"/>
          </p15:clr>
        </p15:guide>
        <p15:guide id="4" pos="742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117CB7-C50B-4609-8E1F-AEF009D70B7E}"/>
              </a:ext>
            </a:extLst>
          </p:cNvPr>
          <p:cNvGraphicFramePr>
            <a:graphicFrameLocks noChangeAspect="1"/>
          </p:cNvGraphicFramePr>
          <p:nvPr userDrawn="1">
            <p:custDataLst>
              <p:tags r:id="rId25"/>
            </p:custDataLst>
            <p:extLst>
              <p:ext uri="{D42A27DB-BD31-4B8C-83A1-F6EECF244321}">
                <p14:modId xmlns:p14="http://schemas.microsoft.com/office/powerpoint/2010/main" val="2010113698"/>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8699" name="think-cell Slide" r:id="rId27" imgW="421" imgH="423" progId="TCLayout.ActiveDocument.1">
                  <p:embed/>
                </p:oleObj>
              </mc:Choice>
              <mc:Fallback>
                <p:oleObj name="think-cell Slide" r:id="rId27" imgW="421" imgH="423" progId="TCLayout.ActiveDocument.1">
                  <p:embed/>
                  <p:pic>
                    <p:nvPicPr>
                      <p:cNvPr id="3" name="Object 2" hidden="1">
                        <a:extLst>
                          <a:ext uri="{FF2B5EF4-FFF2-40B4-BE49-F238E27FC236}">
                            <a16:creationId xmlns:a16="http://schemas.microsoft.com/office/drawing/2014/main" id="{85117CB7-C50B-4609-8E1F-AEF009D70B7E}"/>
                          </a:ext>
                        </a:extLst>
                      </p:cNvPr>
                      <p:cNvPicPr/>
                      <p:nvPr/>
                    </p:nvPicPr>
                    <p:blipFill>
                      <a:blip r:embed="rId28"/>
                      <a:stretch>
                        <a:fillRect/>
                      </a:stretch>
                    </p:blipFill>
                    <p:spPr>
                      <a:xfrm>
                        <a:off x="1192" y="1589"/>
                        <a:ext cx="1190"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CB08355-37C8-465E-B6F3-0C903739B9A9}"/>
              </a:ext>
            </a:extLst>
          </p:cNvPr>
          <p:cNvSpPr/>
          <p:nvPr userDrawn="1">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0" b="1" i="0" baseline="0" dirty="0">
              <a:latin typeface="Century Gothic" panose="020B0502020202020204" pitchFamily="34" charset="0"/>
              <a:ea typeface="+mj-ea"/>
              <a:cs typeface="+mj-cs"/>
              <a:sym typeface="Century Gothic" panose="020B0502020202020204" pitchFamily="34" charset="0"/>
            </a:endParaRPr>
          </a:p>
        </p:txBody>
      </p:sp>
      <p:sp>
        <p:nvSpPr>
          <p:cNvPr id="13" name="Rectangle 12"/>
          <p:cNvSpPr/>
          <p:nvPr/>
        </p:nvSpPr>
        <p:spPr>
          <a:xfrm>
            <a:off x="0" y="6606295"/>
            <a:ext cx="9144000" cy="254975"/>
          </a:xfrm>
          <a:prstGeom prst="rect">
            <a:avLst/>
          </a:prstGeom>
          <a:gradFill>
            <a:gsLst>
              <a:gs pos="0">
                <a:srgbClr val="202C44"/>
              </a:gs>
              <a:gs pos="100000">
                <a:srgbClr val="4E5C79"/>
              </a:gs>
            </a:gsLst>
            <a:lin ang="0" scaled="0"/>
          </a:gra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8A95AC"/>
              </a:solidFill>
              <a:effectLst/>
              <a:uLnTx/>
              <a:uFillTx/>
              <a:latin typeface="+mn-lt"/>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4419346" y="6654800"/>
            <a:ext cx="444065" cy="155070"/>
          </a:xfrm>
          <a:prstGeom prst="rect">
            <a:avLst/>
          </a:prstGeom>
        </p:spPr>
      </p:pic>
      <p:sp>
        <p:nvSpPr>
          <p:cNvPr id="2" name="Title Placeholder 1"/>
          <p:cNvSpPr>
            <a:spLocks noGrp="1"/>
          </p:cNvSpPr>
          <p:nvPr>
            <p:ph type="title"/>
          </p:nvPr>
        </p:nvSpPr>
        <p:spPr>
          <a:xfrm>
            <a:off x="278607" y="188914"/>
            <a:ext cx="8559403" cy="1053087"/>
          </a:xfrm>
          <a:prstGeom prst="rect">
            <a:avLst/>
          </a:prstGeom>
        </p:spPr>
        <p:txBody>
          <a:bodyPr vert="horz" lIns="91440" tIns="45720" rIns="91440" bIns="45720" rtlCol="0" anchor="t">
            <a:noAutofit/>
          </a:bodyPr>
          <a:lstStyle/>
          <a:p>
            <a:r>
              <a:rPr lang="en-US" dirty="0"/>
              <a:t>Title (Century Gothic 24, dark blue </a:t>
            </a:r>
            <a:r>
              <a:rPr lang="mr-IN" dirty="0"/>
              <a:t>–</a:t>
            </a:r>
            <a:r>
              <a:rPr lang="en-US" dirty="0"/>
              <a:t> bold)</a:t>
            </a:r>
          </a:p>
        </p:txBody>
      </p:sp>
      <p:sp>
        <p:nvSpPr>
          <p:cNvPr id="15" name="Parallelogram 14"/>
          <p:cNvSpPr/>
          <p:nvPr/>
        </p:nvSpPr>
        <p:spPr>
          <a:xfrm rot="10800000">
            <a:off x="8857507" y="6606287"/>
            <a:ext cx="286492" cy="254979"/>
          </a:xfrm>
          <a:prstGeom prst="parallelogram">
            <a:avLst>
              <a:gd name="adj" fmla="val 43629"/>
            </a:avLst>
          </a:prstGeom>
          <a:solidFill>
            <a:srgbClr val="202C4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angle 20"/>
          <p:cNvSpPr/>
          <p:nvPr/>
        </p:nvSpPr>
        <p:spPr>
          <a:xfrm rot="10800000">
            <a:off x="8984357" y="6606284"/>
            <a:ext cx="159638" cy="254980"/>
          </a:xfrm>
          <a:prstGeom prst="rect">
            <a:avLst/>
          </a:prstGeom>
          <a:solidFill>
            <a:srgbClr val="202C4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mj-lt"/>
              <a:ea typeface="+mn-ea"/>
              <a:cs typeface="+mn-cs"/>
            </a:endParaRPr>
          </a:p>
        </p:txBody>
      </p:sp>
      <p:sp>
        <p:nvSpPr>
          <p:cNvPr id="24" name="Text Placeholder 23"/>
          <p:cNvSpPr>
            <a:spLocks noGrp="1"/>
          </p:cNvSpPr>
          <p:nvPr>
            <p:ph type="body" idx="1"/>
          </p:nvPr>
        </p:nvSpPr>
        <p:spPr>
          <a:xfrm>
            <a:off x="286200" y="1436400"/>
            <a:ext cx="8551810" cy="4582800"/>
          </a:xfrm>
          <a:prstGeom prst="rect">
            <a:avLst/>
          </a:prstGeom>
        </p:spPr>
        <p:txBody>
          <a:bodyPr vert="horz" lIns="91440" tIns="45720" rIns="91440" bIns="45720" rtlCol="0">
            <a:noAutofit/>
          </a:bodyPr>
          <a:lstStyle/>
          <a:p>
            <a:pPr lvl="0"/>
            <a:r>
              <a:rPr lang="en-US" dirty="0"/>
              <a:t>Main Text (Century Gothic 14, black)</a:t>
            </a:r>
          </a:p>
          <a:p>
            <a:pPr lvl="1"/>
            <a:r>
              <a:rPr lang="en-US" dirty="0"/>
              <a:t>Level 1 Bullet (Century Gothic 14, black </a:t>
            </a:r>
            <a:r>
              <a:rPr lang="mr-IN" dirty="0"/>
              <a:t>–</a:t>
            </a:r>
            <a:r>
              <a:rPr lang="en-US" dirty="0"/>
              <a:t> mid blue bullet)</a:t>
            </a:r>
          </a:p>
          <a:p>
            <a:pPr lvl="2"/>
            <a:r>
              <a:rPr lang="en-US" dirty="0"/>
              <a:t>Level 2 Bullet (Century Gothic 14, black </a:t>
            </a:r>
            <a:r>
              <a:rPr lang="mr-IN" dirty="0"/>
              <a:t>–</a:t>
            </a:r>
            <a:r>
              <a:rPr lang="en-US" dirty="0"/>
              <a:t> mid blue double arrow)</a:t>
            </a:r>
          </a:p>
          <a:p>
            <a:pPr lvl="3"/>
            <a:r>
              <a:rPr lang="en-US" dirty="0"/>
              <a:t>Level 3 Bullet (Century Gothic 12, black </a:t>
            </a:r>
            <a:r>
              <a:rPr lang="mr-IN" dirty="0"/>
              <a:t>–</a:t>
            </a:r>
            <a:r>
              <a:rPr lang="en-US" dirty="0"/>
              <a:t> mid blue circle bullet)</a:t>
            </a:r>
          </a:p>
        </p:txBody>
      </p:sp>
      <p:sp>
        <p:nvSpPr>
          <p:cNvPr id="7" name="TextBox 6"/>
          <p:cNvSpPr txBox="1"/>
          <p:nvPr/>
        </p:nvSpPr>
        <p:spPr>
          <a:xfrm>
            <a:off x="8786440" y="6618981"/>
            <a:ext cx="504825" cy="191591"/>
          </a:xfrm>
          <a:prstGeom prst="rect">
            <a:avLst/>
          </a:prstGeom>
          <a:noFill/>
        </p:spPr>
        <p:txBody>
          <a:bodyPr wrap="square" rtlCol="0">
            <a:spAutoFit/>
          </a:bodyPr>
          <a:lstStyle/>
          <a:p>
            <a:pPr algn="ctr"/>
            <a:fld id="{3A412D38-D103-C04D-8AAB-EF7259E3EBC4}" type="slidenum">
              <a:rPr lang="en-US" sz="645" smtClean="0">
                <a:solidFill>
                  <a:schemeClr val="bg1"/>
                </a:solidFill>
              </a:rPr>
              <a:pPr algn="ctr"/>
              <a:t>‹#›</a:t>
            </a:fld>
            <a:endParaRPr lang="en-US" sz="645" dirty="0">
              <a:solidFill>
                <a:schemeClr val="bg1"/>
              </a:solidFill>
            </a:endParaRPr>
          </a:p>
        </p:txBody>
      </p:sp>
      <p:sp>
        <p:nvSpPr>
          <p:cNvPr id="10" name="TextBox 9">
            <a:extLst>
              <a:ext uri="{FF2B5EF4-FFF2-40B4-BE49-F238E27FC236}">
                <a16:creationId xmlns:a16="http://schemas.microsoft.com/office/drawing/2014/main" id="{72DE7DE4-53E8-4486-BD98-F55720A727A4}"/>
              </a:ext>
            </a:extLst>
          </p:cNvPr>
          <p:cNvSpPr txBox="1"/>
          <p:nvPr/>
        </p:nvSpPr>
        <p:spPr>
          <a:xfrm>
            <a:off x="0" y="6654801"/>
            <a:ext cx="3667125" cy="161583"/>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450" dirty="0">
                <a:solidFill>
                  <a:srgbClr val="8A95AC"/>
                </a:solidFill>
                <a:latin typeface="+mn-lt"/>
              </a:rPr>
              <a:t>Copyright ©2018, CEMEX International Holding AG. </a:t>
            </a:r>
            <a:r>
              <a:rPr lang="mr-IN" sz="450" dirty="0">
                <a:solidFill>
                  <a:srgbClr val="8A95AC"/>
                </a:solidFill>
                <a:latin typeface="+mn-lt"/>
              </a:rPr>
              <a:t>–</a:t>
            </a:r>
            <a:r>
              <a:rPr lang="en-US" sz="450" dirty="0">
                <a:solidFill>
                  <a:srgbClr val="8A95AC"/>
                </a:solidFill>
                <a:latin typeface="+mn-lt"/>
              </a:rPr>
              <a:t> Confidential Information</a:t>
            </a:r>
          </a:p>
        </p:txBody>
      </p:sp>
    </p:spTree>
    <p:extLst>
      <p:ext uri="{BB962C8B-B14F-4D97-AF65-F5344CB8AC3E}">
        <p14:creationId xmlns:p14="http://schemas.microsoft.com/office/powerpoint/2010/main" val="209246164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Lst>
  <p:hf hdr="0" ftr="0" dt="0"/>
  <p:txStyles>
    <p:titleStyle>
      <a:lvl1pPr marL="0" marR="0" indent="0" algn="l" defTabSz="685800" rtl="0" eaLnBrk="1" fontAlgn="auto" latinLnBrk="0" hangingPunct="1">
        <a:lnSpc>
          <a:spcPct val="100000"/>
        </a:lnSpc>
        <a:spcBef>
          <a:spcPct val="0"/>
        </a:spcBef>
        <a:spcAft>
          <a:spcPts val="225"/>
        </a:spcAft>
        <a:buClrTx/>
        <a:buSzTx/>
        <a:buFontTx/>
        <a:buNone/>
        <a:tabLst/>
        <a:defRPr sz="1800" b="1" kern="1200" baseline="0">
          <a:solidFill>
            <a:schemeClr val="tx2"/>
          </a:solidFill>
          <a:latin typeface="+mn-lt"/>
          <a:ea typeface="+mj-ea"/>
          <a:cs typeface="+mj-cs"/>
        </a:defRPr>
      </a:lvl1pPr>
    </p:titleStyle>
    <p:bodyStyle>
      <a:lvl1pPr marL="0" marR="0" indent="0"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None/>
        <a:tabLst/>
        <a:defRPr sz="1050" b="1" kern="1200" baseline="0">
          <a:solidFill>
            <a:schemeClr val="tx1"/>
          </a:solidFill>
          <a:latin typeface="+mn-lt"/>
          <a:ea typeface="+mn-ea"/>
          <a:cs typeface="+mn-cs"/>
        </a:defRPr>
      </a:lvl1pPr>
      <a:lvl2pPr marL="300038" marR="0" indent="-214313" algn="l" defTabSz="685800" rtl="0" eaLnBrk="1" fontAlgn="auto" latinLnBrk="0" hangingPunct="1">
        <a:lnSpc>
          <a:spcPct val="100000"/>
        </a:lnSpc>
        <a:spcBef>
          <a:spcPts val="0"/>
        </a:spcBef>
        <a:spcAft>
          <a:spcPts val="450"/>
        </a:spcAft>
        <a:buClr>
          <a:srgbClr val="345FB8"/>
        </a:buClr>
        <a:buSzPct val="130000"/>
        <a:buFont typeface="Arial" panose="020B0604020202020204" pitchFamily="34" charset="0"/>
        <a:buChar char="•"/>
        <a:tabLst/>
        <a:defRPr sz="1050" kern="1200" baseline="0">
          <a:solidFill>
            <a:schemeClr val="tx1"/>
          </a:solidFill>
          <a:latin typeface="+mn-lt"/>
          <a:ea typeface="+mn-ea"/>
          <a:cs typeface="+mn-cs"/>
        </a:defRPr>
      </a:lvl2pPr>
      <a:lvl3pPr marL="466725" marR="0" indent="-200025" algn="l" defTabSz="685800" rtl="0" eaLnBrk="1" fontAlgn="auto" latinLnBrk="0" hangingPunct="1">
        <a:lnSpc>
          <a:spcPct val="100000"/>
        </a:lnSpc>
        <a:spcBef>
          <a:spcPts val="225"/>
        </a:spcBef>
        <a:spcAft>
          <a:spcPts val="450"/>
        </a:spcAft>
        <a:buClr>
          <a:srgbClr val="345FB8"/>
        </a:buClr>
        <a:buSzPct val="100000"/>
        <a:buFont typeface="Tahoma" panose="020B0604030504040204" pitchFamily="34" charset="0"/>
        <a:buChar char="»"/>
        <a:tabLst/>
        <a:defRPr sz="1050" kern="1200" baseline="0">
          <a:solidFill>
            <a:schemeClr val="tx1"/>
          </a:solidFill>
          <a:latin typeface="+mn-lt"/>
          <a:ea typeface="+mn-ea"/>
          <a:cs typeface="+mn-cs"/>
        </a:defRPr>
      </a:lvl3pPr>
      <a:lvl4pPr marL="676275" marR="0" indent="-209550" algn="l" defTabSz="685800" rtl="0" eaLnBrk="1" fontAlgn="auto" latinLnBrk="0" hangingPunct="1">
        <a:lnSpc>
          <a:spcPct val="100000"/>
        </a:lnSpc>
        <a:spcBef>
          <a:spcPts val="225"/>
        </a:spcBef>
        <a:spcAft>
          <a:spcPts val="0"/>
        </a:spcAft>
        <a:buClr>
          <a:srgbClr val="345FB8"/>
        </a:buClr>
        <a:buSzTx/>
        <a:buFont typeface="Courier New" panose="02070309020205020404" pitchFamily="49" charset="0"/>
        <a:buChar char="o"/>
        <a:tabLst>
          <a:tab pos="2484835" algn="l"/>
        </a:tabLst>
        <a:defRPr sz="90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9">
          <p15:clr>
            <a:srgbClr val="F26B43"/>
          </p15:clr>
        </p15:guide>
        <p15:guide id="2" pos="234">
          <p15:clr>
            <a:srgbClr val="F26B43"/>
          </p15:clr>
        </p15:guide>
        <p15:guide id="3" orient="horz" pos="3793">
          <p15:clr>
            <a:srgbClr val="F26B43"/>
          </p15:clr>
        </p15:guide>
        <p15:guide id="4" pos="74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9.emf"/><Relationship Id="rId2" Type="http://schemas.openxmlformats.org/officeDocument/2006/relationships/vmlDrawing" Target="../drawings/vmlDrawing32.vml"/><Relationship Id="rId1" Type="http://schemas.openxmlformats.org/officeDocument/2006/relationships/themeOverride" Target="../theme/themeOverride1.xml"/><Relationship Id="rId6" Type="http://schemas.openxmlformats.org/officeDocument/2006/relationships/oleObject" Target="../embeddings/oleObject32.bin"/><Relationship Id="rId5" Type="http://schemas.openxmlformats.org/officeDocument/2006/relationships/slideLayout" Target="../slideLayouts/slideLayout14.xml"/><Relationship Id="rId4" Type="http://schemas.openxmlformats.org/officeDocument/2006/relationships/tags" Target="../tags/tag37.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39.xml"/><Relationship Id="rId7" Type="http://schemas.openxmlformats.org/officeDocument/2006/relationships/image" Target="../media/image16.png"/><Relationship Id="rId2" Type="http://schemas.openxmlformats.org/officeDocument/2006/relationships/tags" Target="../tags/tag38.xml"/><Relationship Id="rId1" Type="http://schemas.openxmlformats.org/officeDocument/2006/relationships/vmlDrawing" Target="../drawings/vmlDrawing33.vml"/><Relationship Id="rId6" Type="http://schemas.openxmlformats.org/officeDocument/2006/relationships/image" Target="../media/image10.emf"/><Relationship Id="rId11" Type="http://schemas.openxmlformats.org/officeDocument/2006/relationships/image" Target="../media/image19.png"/><Relationship Id="rId5" Type="http://schemas.openxmlformats.org/officeDocument/2006/relationships/oleObject" Target="../embeddings/oleObject33.bin"/><Relationship Id="rId10" Type="http://schemas.openxmlformats.org/officeDocument/2006/relationships/hyperlink" Target="http://www.24horas.cl/internacional/toneladas-de-basura-cubren-las-playas-de-republica-dominicana-2771116" TargetMode="External"/><Relationship Id="rId4" Type="http://schemas.openxmlformats.org/officeDocument/2006/relationships/slideLayout" Target="../slideLayouts/slideLayout24.xml"/><Relationship Id="rId9" Type="http://schemas.openxmlformats.org/officeDocument/2006/relationships/image" Target="../media/image18.jp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2.jpeg"/><Relationship Id="rId3" Type="http://schemas.openxmlformats.org/officeDocument/2006/relationships/slideLayout" Target="../slideLayouts/slideLayout22.xml"/><Relationship Id="rId7" Type="http://schemas.openxmlformats.org/officeDocument/2006/relationships/diagramLayout" Target="../diagrams/layout1.xml"/><Relationship Id="rId12" Type="http://schemas.openxmlformats.org/officeDocument/2006/relationships/image" Target="../media/image21.jpeg"/><Relationship Id="rId2" Type="http://schemas.openxmlformats.org/officeDocument/2006/relationships/tags" Target="../tags/tag40.xml"/><Relationship Id="rId16" Type="http://schemas.openxmlformats.org/officeDocument/2006/relationships/image" Target="../media/image25.jpeg"/><Relationship Id="rId1" Type="http://schemas.openxmlformats.org/officeDocument/2006/relationships/vmlDrawing" Target="../drawings/vmlDrawing34.vml"/><Relationship Id="rId6" Type="http://schemas.openxmlformats.org/officeDocument/2006/relationships/diagramData" Target="../diagrams/data1.xml"/><Relationship Id="rId11" Type="http://schemas.openxmlformats.org/officeDocument/2006/relationships/image" Target="../media/image20.jpeg"/><Relationship Id="rId5" Type="http://schemas.openxmlformats.org/officeDocument/2006/relationships/image" Target="../media/image9.emf"/><Relationship Id="rId15" Type="http://schemas.openxmlformats.org/officeDocument/2006/relationships/image" Target="../media/image24.jpeg"/><Relationship Id="rId10" Type="http://schemas.microsoft.com/office/2007/relationships/diagramDrawing" Target="../diagrams/drawing1.xml"/><Relationship Id="rId4" Type="http://schemas.openxmlformats.org/officeDocument/2006/relationships/oleObject" Target="../embeddings/oleObject34.bin"/><Relationship Id="rId9" Type="http://schemas.openxmlformats.org/officeDocument/2006/relationships/diagramColors" Target="../diagrams/colors1.xml"/><Relationship Id="rId14"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2.xml"/><Relationship Id="rId7" Type="http://schemas.openxmlformats.org/officeDocument/2006/relationships/image" Target="../media/image10.emf"/><Relationship Id="rId2" Type="http://schemas.openxmlformats.org/officeDocument/2006/relationships/tags" Target="../tags/tag41.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1.xml"/><Relationship Id="rId10" Type="http://schemas.openxmlformats.org/officeDocument/2006/relationships/image" Target="../media/image28.png"/><Relationship Id="rId4" Type="http://schemas.openxmlformats.org/officeDocument/2006/relationships/slideLayout" Target="../slideLayouts/slideLayout22.xml"/><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tags" Target="../tags/tag44.xml"/><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tags" Target="../tags/tag43.xml"/><Relationship Id="rId1" Type="http://schemas.openxmlformats.org/officeDocument/2006/relationships/vmlDrawing" Target="../drawings/vmlDrawing36.vml"/><Relationship Id="rId6" Type="http://schemas.openxmlformats.org/officeDocument/2006/relationships/image" Target="../media/image9.emf"/><Relationship Id="rId11" Type="http://schemas.openxmlformats.org/officeDocument/2006/relationships/image" Target="../media/image33.png"/><Relationship Id="rId5" Type="http://schemas.openxmlformats.org/officeDocument/2006/relationships/oleObject" Target="../embeddings/oleObject36.bin"/><Relationship Id="rId10" Type="http://schemas.openxmlformats.org/officeDocument/2006/relationships/image" Target="../media/image32.png"/><Relationship Id="rId4" Type="http://schemas.openxmlformats.org/officeDocument/2006/relationships/slideLayout" Target="../slideLayouts/slideLayout22.xml"/><Relationship Id="rId9" Type="http://schemas.openxmlformats.org/officeDocument/2006/relationships/image" Target="../media/image31.jpe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46.xml"/><Relationship Id="rId7" Type="http://schemas.openxmlformats.org/officeDocument/2006/relationships/image" Target="../media/image26.png"/><Relationship Id="rId2" Type="http://schemas.openxmlformats.org/officeDocument/2006/relationships/tags" Target="../tags/tag45.xml"/><Relationship Id="rId1" Type="http://schemas.openxmlformats.org/officeDocument/2006/relationships/vmlDrawing" Target="../drawings/vmlDrawing37.vml"/><Relationship Id="rId6" Type="http://schemas.openxmlformats.org/officeDocument/2006/relationships/image" Target="../media/image9.emf"/><Relationship Id="rId5" Type="http://schemas.openxmlformats.org/officeDocument/2006/relationships/oleObject" Target="../embeddings/oleObject37.bin"/><Relationship Id="rId10" Type="http://schemas.openxmlformats.org/officeDocument/2006/relationships/image" Target="../media/image39.png"/><Relationship Id="rId4" Type="http://schemas.openxmlformats.org/officeDocument/2006/relationships/slideLayout" Target="../slideLayouts/slideLayout22.xml"/><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40.jpeg"/><Relationship Id="rId2" Type="http://schemas.openxmlformats.org/officeDocument/2006/relationships/tags" Target="../tags/tag47.xml"/><Relationship Id="rId1" Type="http://schemas.openxmlformats.org/officeDocument/2006/relationships/vmlDrawing" Target="../drawings/vmlDrawing38.vml"/><Relationship Id="rId6" Type="http://schemas.openxmlformats.org/officeDocument/2006/relationships/image" Target="../media/image9.emf"/><Relationship Id="rId5" Type="http://schemas.openxmlformats.org/officeDocument/2006/relationships/oleObject" Target="../embeddings/oleObject38.bin"/><Relationship Id="rId4"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54F8C0-BA17-4E62-AC47-D0AAEC8E0D23}"/>
              </a:ext>
            </a:extLst>
          </p:cNvPr>
          <p:cNvGraphicFramePr>
            <a:graphicFrameLocks noChangeAspect="1"/>
          </p:cNvGraphicFramePr>
          <p:nvPr>
            <p:custDataLst>
              <p:tags r:id="rId3"/>
            </p:custDataLst>
            <p:extLst>
              <p:ext uri="{D42A27DB-BD31-4B8C-83A1-F6EECF244321}">
                <p14:modId xmlns:p14="http://schemas.microsoft.com/office/powerpoint/2010/main" val="1628187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5"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32D4690-A219-4BEB-AF78-52185DAE673B}"/>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s-DO" sz="2100" b="1" dirty="0">
              <a:latin typeface="Century Gothic" panose="020B0502020202020204" pitchFamily="34" charset="0"/>
              <a:ea typeface="+mj-ea"/>
              <a:cs typeface="+mj-cs"/>
              <a:sym typeface="Century Gothic" panose="020B0502020202020204" pitchFamily="34" charset="0"/>
            </a:endParaRPr>
          </a:p>
        </p:txBody>
      </p:sp>
      <p:sp>
        <p:nvSpPr>
          <p:cNvPr id="5" name="Title 4">
            <a:extLst>
              <a:ext uri="{FF2B5EF4-FFF2-40B4-BE49-F238E27FC236}">
                <a16:creationId xmlns:a16="http://schemas.microsoft.com/office/drawing/2014/main" id="{E33573D1-1E7D-4134-B2F6-A2F0563A6CA6}"/>
              </a:ext>
            </a:extLst>
          </p:cNvPr>
          <p:cNvSpPr>
            <a:spLocks noGrp="1"/>
          </p:cNvSpPr>
          <p:nvPr>
            <p:ph type="ctrTitle"/>
          </p:nvPr>
        </p:nvSpPr>
        <p:spPr>
          <a:xfrm>
            <a:off x="179512" y="3645024"/>
            <a:ext cx="7272808" cy="450000"/>
          </a:xfrm>
        </p:spPr>
        <p:txBody>
          <a:bodyPr/>
          <a:lstStyle/>
          <a:p>
            <a:br>
              <a:rPr lang="es-DO" dirty="0">
                <a:latin typeface="Century Gothic" panose="020B0502020202020204" pitchFamily="34" charset="0"/>
              </a:rPr>
            </a:br>
            <a:br>
              <a:rPr lang="es-DO" dirty="0">
                <a:latin typeface="Century Gothic" panose="020B0502020202020204" pitchFamily="34" charset="0"/>
              </a:rPr>
            </a:br>
            <a:br>
              <a:rPr lang="es-DO" dirty="0">
                <a:latin typeface="Century Gothic" panose="020B0502020202020204" pitchFamily="34" charset="0"/>
              </a:rPr>
            </a:br>
            <a:br>
              <a:rPr lang="es-DO" dirty="0">
                <a:latin typeface="Century Gothic" panose="020B0502020202020204" pitchFamily="34" charset="0"/>
              </a:rPr>
            </a:br>
            <a:r>
              <a:rPr lang="es-DO" dirty="0">
                <a:latin typeface="Century Gothic" panose="020B0502020202020204" pitchFamily="34" charset="0"/>
              </a:rPr>
              <a:t>MARCO NORMATIVO VALORIZACIÓN ENERGÉTICA DE LOS RESIDUOS – CO-PROCESAMIENTO EN HORNOS CEMENTEROS</a:t>
            </a:r>
            <a:br>
              <a:rPr lang="es-DO" dirty="0">
                <a:latin typeface="Century Gothic" panose="020B0502020202020204" pitchFamily="34" charset="0"/>
              </a:rPr>
            </a:br>
            <a:br>
              <a:rPr lang="es-DO" dirty="0">
                <a:latin typeface="Century Gothic" panose="020B0502020202020204" pitchFamily="34" charset="0"/>
              </a:rPr>
            </a:br>
            <a:br>
              <a:rPr lang="es-DO" dirty="0">
                <a:latin typeface="Century Gothic" panose="020B0502020202020204" pitchFamily="34" charset="0"/>
              </a:rPr>
            </a:br>
            <a:br>
              <a:rPr lang="es-DO" dirty="0">
                <a:latin typeface="Century Gothic" panose="020B0502020202020204" pitchFamily="34" charset="0"/>
              </a:rPr>
            </a:br>
            <a:endParaRPr lang="en-US" dirty="0">
              <a:latin typeface="Century Gothic" panose="020B0502020202020204" pitchFamily="34" charset="0"/>
            </a:endParaRPr>
          </a:p>
        </p:txBody>
      </p:sp>
      <p:sp>
        <p:nvSpPr>
          <p:cNvPr id="6" name="Text Placeholder 5">
            <a:extLst>
              <a:ext uri="{FF2B5EF4-FFF2-40B4-BE49-F238E27FC236}">
                <a16:creationId xmlns:a16="http://schemas.microsoft.com/office/drawing/2014/main" id="{06F20B54-E846-4F34-B345-C3A6333FAF7C}"/>
              </a:ext>
            </a:extLst>
          </p:cNvPr>
          <p:cNvSpPr>
            <a:spLocks noGrp="1"/>
          </p:cNvSpPr>
          <p:nvPr>
            <p:ph type="body" sz="quarter" idx="13"/>
          </p:nvPr>
        </p:nvSpPr>
        <p:spPr>
          <a:xfrm>
            <a:off x="179512" y="4889820"/>
            <a:ext cx="7616700" cy="1059460"/>
          </a:xfrm>
        </p:spPr>
        <p:txBody>
          <a:bodyPr/>
          <a:lstStyle/>
          <a:p>
            <a:pPr marL="0" indent="0">
              <a:buNone/>
            </a:pPr>
            <a:r>
              <a:rPr lang="es-DO" dirty="0">
                <a:latin typeface="Century Gothic" panose="020B0502020202020204" pitchFamily="34" charset="0"/>
              </a:rPr>
              <a:t>CONFERENCIA RIELA</a:t>
            </a:r>
          </a:p>
          <a:p>
            <a:pPr marL="0" indent="0">
              <a:buNone/>
            </a:pPr>
            <a:r>
              <a:rPr lang="es-DO" dirty="0">
                <a:latin typeface="Century Gothic" panose="020B0502020202020204" pitchFamily="34" charset="0"/>
              </a:rPr>
              <a:t>8 de noviembre 2018</a:t>
            </a:r>
          </a:p>
          <a:p>
            <a:pPr marL="0" indent="0">
              <a:buNone/>
            </a:pPr>
            <a:r>
              <a:rPr lang="es-DO" dirty="0">
                <a:latin typeface="Century Gothic" panose="020B0502020202020204" pitchFamily="34" charset="0"/>
              </a:rPr>
              <a:t>Santo Domingo, República Dominicana</a:t>
            </a:r>
            <a:endParaRPr lang="en-US" dirty="0">
              <a:latin typeface="Century Gothic" panose="020B0502020202020204" pitchFamily="34" charset="0"/>
            </a:endParaRPr>
          </a:p>
        </p:txBody>
      </p:sp>
    </p:spTree>
    <p:extLst>
      <p:ext uri="{BB962C8B-B14F-4D97-AF65-F5344CB8AC3E}">
        <p14:creationId xmlns:p14="http://schemas.microsoft.com/office/powerpoint/2010/main" val="64775966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C60889-9406-4D66-A797-87BBFF5D630F}"/>
              </a:ext>
            </a:extLst>
          </p:cNvPr>
          <p:cNvGraphicFramePr>
            <a:graphicFrameLocks noChangeAspect="1"/>
          </p:cNvGraphicFramePr>
          <p:nvPr>
            <p:custDataLst>
              <p:tags r:id="rId2"/>
            </p:custDataLst>
            <p:extLst>
              <p:ext uri="{D42A27DB-BD31-4B8C-83A1-F6EECF244321}">
                <p14:modId xmlns:p14="http://schemas.microsoft.com/office/powerpoint/2010/main" val="2773190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2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B90C04B-EED9-4324-8A55-F3BAB554ABE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b="1" dirty="0">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C5AB3369-16F0-4EFB-8115-B65825C6DC18}"/>
              </a:ext>
            </a:extLst>
          </p:cNvPr>
          <p:cNvSpPr>
            <a:spLocks noGrp="1"/>
          </p:cNvSpPr>
          <p:nvPr>
            <p:ph type="title"/>
          </p:nvPr>
        </p:nvSpPr>
        <p:spPr/>
        <p:txBody>
          <a:bodyPr/>
          <a:lstStyle/>
          <a:p>
            <a:r>
              <a:rPr lang="en-US" dirty="0"/>
              <a:t>TONELADAS DE BASURA IMPACTARON EL PASADO 12 DE JULIO LAS COSTAS DE SANTO DOMINGO</a:t>
            </a:r>
          </a:p>
        </p:txBody>
      </p:sp>
      <p:pic>
        <p:nvPicPr>
          <p:cNvPr id="8" name="Picture 7">
            <a:extLst>
              <a:ext uri="{FF2B5EF4-FFF2-40B4-BE49-F238E27FC236}">
                <a16:creationId xmlns:a16="http://schemas.microsoft.com/office/drawing/2014/main" id="{B5DAAC18-09FA-44D1-8AC4-B3BC76AAB137}"/>
              </a:ext>
            </a:extLst>
          </p:cNvPr>
          <p:cNvPicPr>
            <a:picLocks noChangeAspect="1"/>
          </p:cNvPicPr>
          <p:nvPr/>
        </p:nvPicPr>
        <p:blipFill rotWithShape="1">
          <a:blip r:embed="rId7"/>
          <a:srcRect l="7957" t="33822" r="33172" b="9978"/>
          <a:stretch/>
        </p:blipFill>
        <p:spPr>
          <a:xfrm>
            <a:off x="4652010" y="1353032"/>
            <a:ext cx="4258166" cy="2285393"/>
          </a:xfrm>
          <a:prstGeom prst="rect">
            <a:avLst/>
          </a:prstGeom>
          <a:ln>
            <a:noFill/>
          </a:ln>
          <a:effectLst>
            <a:softEdge rad="112500"/>
          </a:effectLst>
        </p:spPr>
      </p:pic>
      <p:sp>
        <p:nvSpPr>
          <p:cNvPr id="9" name="TextBox 8">
            <a:extLst>
              <a:ext uri="{FF2B5EF4-FFF2-40B4-BE49-F238E27FC236}">
                <a16:creationId xmlns:a16="http://schemas.microsoft.com/office/drawing/2014/main" id="{4DB09C2A-58F2-41D6-AC0C-0E376E34C35E}"/>
              </a:ext>
            </a:extLst>
          </p:cNvPr>
          <p:cNvSpPr txBox="1"/>
          <p:nvPr/>
        </p:nvSpPr>
        <p:spPr>
          <a:xfrm>
            <a:off x="137708" y="6422558"/>
            <a:ext cx="4495167" cy="123111"/>
          </a:xfrm>
          <a:prstGeom prst="rect">
            <a:avLst/>
          </a:prstGeom>
          <a:solidFill>
            <a:scrgbClr r="0" g="0" b="0">
              <a:alpha val="0"/>
            </a:scrgbClr>
          </a:solidFill>
        </p:spPr>
        <p:txBody>
          <a:bodyPr vert="horz" wrap="square" lIns="0" tIns="0" rIns="0" bIns="0" rtlCol="0" anchor="b" anchorCtr="0">
            <a:spAutoFit/>
          </a:bodyPr>
          <a:lstStyle/>
          <a:p>
            <a:pPr defTabSz="685800">
              <a:spcBef>
                <a:spcPct val="50000"/>
              </a:spcBef>
              <a:spcAft>
                <a:spcPct val="0"/>
              </a:spcAft>
            </a:pPr>
            <a:r>
              <a:rPr lang="en-US" sz="800" dirty="0">
                <a:solidFill>
                  <a:srgbClr val="000000"/>
                </a:solidFill>
                <a:latin typeface="Century Gothic" panose="020F0302020204030204"/>
              </a:rPr>
              <a:t>Fuente: </a:t>
            </a:r>
            <a:r>
              <a:rPr lang="en-US" sz="800" dirty="0" err="1">
                <a:solidFill>
                  <a:srgbClr val="000000"/>
                </a:solidFill>
                <a:latin typeface="Century Gothic" panose="020F0302020204030204"/>
              </a:rPr>
              <a:t>Diario</a:t>
            </a:r>
            <a:r>
              <a:rPr lang="en-US" sz="800" dirty="0">
                <a:solidFill>
                  <a:srgbClr val="000000"/>
                </a:solidFill>
                <a:latin typeface="Century Gothic" panose="020F0302020204030204"/>
              </a:rPr>
              <a:t> Libre, semana.com y 24hrs.CL</a:t>
            </a:r>
            <a:endParaRPr lang="es-ES" sz="800" dirty="0">
              <a:solidFill>
                <a:srgbClr val="000000"/>
              </a:solidFill>
              <a:latin typeface="Century Gothic" panose="020F0302020204030204"/>
            </a:endParaRPr>
          </a:p>
        </p:txBody>
      </p:sp>
      <p:sp>
        <p:nvSpPr>
          <p:cNvPr id="12" name="TextBox 11">
            <a:extLst>
              <a:ext uri="{FF2B5EF4-FFF2-40B4-BE49-F238E27FC236}">
                <a16:creationId xmlns:a16="http://schemas.microsoft.com/office/drawing/2014/main" id="{10DCFC74-190E-4993-819C-7C5260650722}"/>
              </a:ext>
            </a:extLst>
          </p:cNvPr>
          <p:cNvSpPr txBox="1"/>
          <p:nvPr/>
        </p:nvSpPr>
        <p:spPr>
          <a:xfrm>
            <a:off x="4800600" y="1103501"/>
            <a:ext cx="1868557" cy="276999"/>
          </a:xfrm>
          <a:prstGeom prst="rect">
            <a:avLst/>
          </a:prstGeom>
          <a:noFill/>
        </p:spPr>
        <p:txBody>
          <a:bodyPr wrap="square" rtlCol="0">
            <a:spAutoFit/>
          </a:bodyPr>
          <a:lstStyle/>
          <a:p>
            <a:pPr defTabSz="685800"/>
            <a:r>
              <a:rPr lang="es-DO" sz="1200" b="1" dirty="0">
                <a:solidFill>
                  <a:srgbClr val="000000">
                    <a:lumMod val="75000"/>
                    <a:lumOff val="25000"/>
                  </a:srgbClr>
                </a:solidFill>
                <a:latin typeface="Century Gothic" panose="020F0302020204030204"/>
              </a:rPr>
              <a:t>Video</a:t>
            </a:r>
            <a:endParaRPr lang="en-US" sz="1200" b="1" dirty="0">
              <a:solidFill>
                <a:srgbClr val="000000">
                  <a:lumMod val="75000"/>
                  <a:lumOff val="25000"/>
                </a:srgbClr>
              </a:solidFill>
              <a:latin typeface="Century Gothic" panose="020F0302020204030204"/>
            </a:endParaRPr>
          </a:p>
        </p:txBody>
      </p:sp>
      <p:pic>
        <p:nvPicPr>
          <p:cNvPr id="41988" name="Picture 4" descr="Video de mar de basuras en Santo Domingo, RepÃºblica Dominicana">
            <a:extLst>
              <a:ext uri="{FF2B5EF4-FFF2-40B4-BE49-F238E27FC236}">
                <a16:creationId xmlns:a16="http://schemas.microsoft.com/office/drawing/2014/main" id="{1F0F1451-AE54-4E1B-920C-B1423CB517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607" y="3927615"/>
            <a:ext cx="3858459" cy="19032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AutoShape 6" descr="Trabajadores recogiendo basura en el MalecÃ³n de Santo Domingo, RepÃºblica Dominicana.">
            <a:extLst>
              <a:ext uri="{FF2B5EF4-FFF2-40B4-BE49-F238E27FC236}">
                <a16:creationId xmlns:a16="http://schemas.microsoft.com/office/drawing/2014/main" id="{12E3F081-F18F-4023-A8A9-5535BAFC09E3}"/>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Century Gothic" panose="020F0302020204030204"/>
            </a:endParaRPr>
          </a:p>
        </p:txBody>
      </p:sp>
      <p:sp>
        <p:nvSpPr>
          <p:cNvPr id="13" name="AutoShape 8" descr="Trabajadores recogiendo basura en el MalecÃ³n de Santo Domingo, RepÃºblica Dominicana.">
            <a:extLst>
              <a:ext uri="{FF2B5EF4-FFF2-40B4-BE49-F238E27FC236}">
                <a16:creationId xmlns:a16="http://schemas.microsoft.com/office/drawing/2014/main" id="{09CFDBA0-994C-48FA-96E8-2BED316FC586}"/>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Century Gothic" panose="020F0302020204030204"/>
            </a:endParaRPr>
          </a:p>
        </p:txBody>
      </p:sp>
      <p:pic>
        <p:nvPicPr>
          <p:cNvPr id="15" name="Picture 14" descr="A group of people walking down a dirt road&#10;&#10;Description generated with high confidence">
            <a:extLst>
              <a:ext uri="{FF2B5EF4-FFF2-40B4-BE49-F238E27FC236}">
                <a16:creationId xmlns:a16="http://schemas.microsoft.com/office/drawing/2014/main" id="{3392F245-1929-4FF4-AA4D-B39C83F780BD}"/>
              </a:ext>
            </a:extLst>
          </p:cNvPr>
          <p:cNvPicPr>
            <a:picLocks noChangeAspect="1"/>
          </p:cNvPicPr>
          <p:nvPr/>
        </p:nvPicPr>
        <p:blipFill>
          <a:blip r:embed="rId9"/>
          <a:stretch>
            <a:fillRect/>
          </a:stretch>
        </p:blipFill>
        <p:spPr>
          <a:xfrm>
            <a:off x="264746" y="1027144"/>
            <a:ext cx="4241093" cy="2630456"/>
          </a:xfrm>
          <a:prstGeom prst="rect">
            <a:avLst/>
          </a:prstGeom>
          <a:ln>
            <a:noFill/>
          </a:ln>
          <a:effectLst>
            <a:softEdge rad="112500"/>
          </a:effectLst>
        </p:spPr>
      </p:pic>
      <p:pic>
        <p:nvPicPr>
          <p:cNvPr id="19" name="Picture 18">
            <a:hlinkClick r:id="rId10"/>
            <a:extLst>
              <a:ext uri="{FF2B5EF4-FFF2-40B4-BE49-F238E27FC236}">
                <a16:creationId xmlns:a16="http://schemas.microsoft.com/office/drawing/2014/main" id="{1F7E5D99-80D6-402C-B7D4-D207D6877E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99921" y="1125945"/>
            <a:ext cx="226427" cy="226427"/>
          </a:xfrm>
          <a:prstGeom prst="rect">
            <a:avLst/>
          </a:prstGeom>
        </p:spPr>
      </p:pic>
      <p:grpSp>
        <p:nvGrpSpPr>
          <p:cNvPr id="3" name="Group 2">
            <a:extLst>
              <a:ext uri="{FF2B5EF4-FFF2-40B4-BE49-F238E27FC236}">
                <a16:creationId xmlns:a16="http://schemas.microsoft.com/office/drawing/2014/main" id="{605DF33E-D62D-4BCA-A9B7-9056FE25261E}"/>
              </a:ext>
            </a:extLst>
          </p:cNvPr>
          <p:cNvGrpSpPr/>
          <p:nvPr/>
        </p:nvGrpSpPr>
        <p:grpSpPr>
          <a:xfrm>
            <a:off x="4850643" y="4348754"/>
            <a:ext cx="3673496" cy="1281206"/>
            <a:chOff x="4914900" y="3657600"/>
            <a:chExt cx="3673496" cy="1281206"/>
          </a:xfrm>
        </p:grpSpPr>
        <p:sp>
          <p:nvSpPr>
            <p:cNvPr id="16" name="TextBox 15">
              <a:extLst>
                <a:ext uri="{FF2B5EF4-FFF2-40B4-BE49-F238E27FC236}">
                  <a16:creationId xmlns:a16="http://schemas.microsoft.com/office/drawing/2014/main" id="{81CEF9A3-4883-49FB-8E20-1B797C77F619}"/>
                </a:ext>
              </a:extLst>
            </p:cNvPr>
            <p:cNvSpPr txBox="1"/>
            <p:nvPr/>
          </p:nvSpPr>
          <p:spPr>
            <a:xfrm>
              <a:off x="5233520" y="3916786"/>
              <a:ext cx="3036255" cy="738664"/>
            </a:xfrm>
            <a:prstGeom prst="rect">
              <a:avLst/>
            </a:prstGeom>
            <a:noFill/>
          </p:spPr>
          <p:txBody>
            <a:bodyPr wrap="square" rtlCol="0">
              <a:spAutoFit/>
            </a:bodyPr>
            <a:lstStyle/>
            <a:p>
              <a:pPr algn="ctr" defTabSz="685800"/>
              <a:r>
                <a:rPr lang="es-DO" sz="2100" dirty="0">
                  <a:solidFill>
                    <a:srgbClr val="000000"/>
                  </a:solidFill>
                  <a:latin typeface="Century Gothic" panose="020F0302020204030204"/>
                </a:rPr>
                <a:t>Crisis Residuos </a:t>
              </a:r>
            </a:p>
            <a:p>
              <a:pPr algn="ctr" defTabSz="685800"/>
              <a:r>
                <a:rPr lang="es-DO" sz="2100" dirty="0">
                  <a:solidFill>
                    <a:srgbClr val="000000"/>
                  </a:solidFill>
                  <a:latin typeface="Century Gothic" panose="020F0302020204030204"/>
                </a:rPr>
                <a:t>Post-Tormenta</a:t>
              </a:r>
              <a:endParaRPr lang="en-US" sz="2100" dirty="0">
                <a:solidFill>
                  <a:srgbClr val="000000"/>
                </a:solidFill>
                <a:latin typeface="Century Gothic" panose="020F0302020204030204"/>
              </a:endParaRPr>
            </a:p>
          </p:txBody>
        </p:sp>
        <p:sp>
          <p:nvSpPr>
            <p:cNvPr id="14" name="Freeform 33">
              <a:extLst>
                <a:ext uri="{FF2B5EF4-FFF2-40B4-BE49-F238E27FC236}">
                  <a16:creationId xmlns:a16="http://schemas.microsoft.com/office/drawing/2014/main" id="{7997895C-3B91-4A81-BE32-11CE4C93A941}"/>
                </a:ext>
              </a:extLst>
            </p:cNvPr>
            <p:cNvSpPr>
              <a:spLocks/>
            </p:cNvSpPr>
            <p:nvPr/>
          </p:nvSpPr>
          <p:spPr bwMode="auto">
            <a:xfrm>
              <a:off x="4914900" y="3657600"/>
              <a:ext cx="3673496" cy="1281206"/>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accent2"/>
            </a:solidFill>
            <a:ln w="9525">
              <a:solidFill>
                <a:schemeClr val="accent2"/>
              </a:solidFill>
              <a:round/>
              <a:headEnd/>
              <a:tailEnd/>
            </a:ln>
          </p:spPr>
          <p:txBody>
            <a:bodyPr tIns="68580" bIns="68580" anchor="ctr"/>
            <a:lstStyle/>
            <a:p>
              <a:pPr algn="ctr" defTabSz="685800"/>
              <a:endParaRPr lang="en-US" sz="1350" dirty="0">
                <a:solidFill>
                  <a:srgbClr val="000000"/>
                </a:solidFill>
                <a:latin typeface="Century Gothic" panose="020F0302020204030204"/>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67283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a:extLst>
              <a:ext uri="{FF2B5EF4-FFF2-40B4-BE49-F238E27FC236}">
                <a16:creationId xmlns:a16="http://schemas.microsoft.com/office/drawing/2014/main" id="{520F39F8-1944-4555-BCA3-4D29331DE8AE}"/>
              </a:ext>
            </a:extLst>
          </p:cNvPr>
          <p:cNvGraphicFramePr>
            <a:graphicFrameLocks noChangeAspect="1"/>
          </p:cNvGraphicFramePr>
          <p:nvPr>
            <p:custDataLst>
              <p:tags r:id="rId2"/>
            </p:custDataLst>
            <p:extLst>
              <p:ext uri="{D42A27DB-BD31-4B8C-83A1-F6EECF244321}">
                <p14:modId xmlns:p14="http://schemas.microsoft.com/office/powerpoint/2010/main" val="2634356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4" name="Content Placeholder 4">
            <a:extLst>
              <a:ext uri="{FF2B5EF4-FFF2-40B4-BE49-F238E27FC236}">
                <a16:creationId xmlns:a16="http://schemas.microsoft.com/office/drawing/2014/main" id="{55A47752-201E-4876-80B5-DD18F34CD7AC}"/>
              </a:ext>
            </a:extLst>
          </p:cNvPr>
          <p:cNvGraphicFramePr>
            <a:graphicFrameLocks/>
          </p:cNvGraphicFramePr>
          <p:nvPr>
            <p:extLst>
              <p:ext uri="{D42A27DB-BD31-4B8C-83A1-F6EECF244321}">
                <p14:modId xmlns:p14="http://schemas.microsoft.com/office/powerpoint/2010/main" val="3549579058"/>
              </p:ext>
            </p:extLst>
          </p:nvPr>
        </p:nvGraphicFramePr>
        <p:xfrm>
          <a:off x="642942" y="1000125"/>
          <a:ext cx="2143140" cy="49292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5" name="TextBox 34">
            <a:extLst>
              <a:ext uri="{FF2B5EF4-FFF2-40B4-BE49-F238E27FC236}">
                <a16:creationId xmlns:a16="http://schemas.microsoft.com/office/drawing/2014/main" id="{D1230A16-1EEC-4646-9979-C06D73F69A0E}"/>
              </a:ext>
            </a:extLst>
          </p:cNvPr>
          <p:cNvSpPr txBox="1"/>
          <p:nvPr/>
        </p:nvSpPr>
        <p:spPr>
          <a:xfrm>
            <a:off x="2643206" y="2285992"/>
            <a:ext cx="1714512" cy="276999"/>
          </a:xfrm>
          <a:prstGeom prst="rect">
            <a:avLst/>
          </a:prstGeom>
          <a:noFill/>
        </p:spPr>
        <p:txBody>
          <a:bodyPr wrap="square" rtlCol="0">
            <a:spAutoFit/>
          </a:bodyPr>
          <a:lstStyle/>
          <a:p>
            <a:r>
              <a:rPr lang="es-MX" sz="1200" b="1" dirty="0" err="1"/>
              <a:t>Re-uso</a:t>
            </a:r>
            <a:r>
              <a:rPr lang="es-MX" sz="1200" b="1" dirty="0"/>
              <a:t> y reciclaje</a:t>
            </a:r>
          </a:p>
        </p:txBody>
      </p:sp>
      <p:sp>
        <p:nvSpPr>
          <p:cNvPr id="36" name="TextBox 35">
            <a:extLst>
              <a:ext uri="{FF2B5EF4-FFF2-40B4-BE49-F238E27FC236}">
                <a16:creationId xmlns:a16="http://schemas.microsoft.com/office/drawing/2014/main" id="{6BE1D248-1B67-497C-8C2A-7C226BB80562}"/>
              </a:ext>
            </a:extLst>
          </p:cNvPr>
          <p:cNvSpPr txBox="1"/>
          <p:nvPr/>
        </p:nvSpPr>
        <p:spPr>
          <a:xfrm>
            <a:off x="181276" y="196443"/>
            <a:ext cx="8715404" cy="369332"/>
          </a:xfrm>
          <a:prstGeom prst="rect">
            <a:avLst/>
          </a:prstGeom>
          <a:noFill/>
        </p:spPr>
        <p:txBody>
          <a:bodyPr wrap="square" rtlCol="0">
            <a:spAutoFit/>
          </a:bodyPr>
          <a:lstStyle/>
          <a:p>
            <a:r>
              <a:rPr lang="es-MX" b="1" dirty="0">
                <a:solidFill>
                  <a:schemeClr val="tx2">
                    <a:lumMod val="90000"/>
                  </a:schemeClr>
                </a:solidFill>
              </a:rPr>
              <a:t>JERARQUÍA DE ALTERNATIVAS PARA EL APROVECHAMIENTO DE RESIDUOS</a:t>
            </a:r>
          </a:p>
        </p:txBody>
      </p:sp>
      <p:sp>
        <p:nvSpPr>
          <p:cNvPr id="37" name="TextBox 36">
            <a:extLst>
              <a:ext uri="{FF2B5EF4-FFF2-40B4-BE49-F238E27FC236}">
                <a16:creationId xmlns:a16="http://schemas.microsoft.com/office/drawing/2014/main" id="{14B90227-85DD-4F90-9C78-C42889EA807A}"/>
              </a:ext>
            </a:extLst>
          </p:cNvPr>
          <p:cNvSpPr txBox="1"/>
          <p:nvPr/>
        </p:nvSpPr>
        <p:spPr>
          <a:xfrm>
            <a:off x="2857520" y="1329029"/>
            <a:ext cx="1714512" cy="276999"/>
          </a:xfrm>
          <a:prstGeom prst="rect">
            <a:avLst/>
          </a:prstGeom>
          <a:noFill/>
        </p:spPr>
        <p:txBody>
          <a:bodyPr wrap="square" rtlCol="0">
            <a:spAutoFit/>
          </a:bodyPr>
          <a:lstStyle/>
          <a:p>
            <a:r>
              <a:rPr lang="es-MX" sz="1200" b="1" dirty="0"/>
              <a:t>Reducción</a:t>
            </a:r>
          </a:p>
        </p:txBody>
      </p:sp>
      <p:sp>
        <p:nvSpPr>
          <p:cNvPr id="38" name="TextBox 37">
            <a:extLst>
              <a:ext uri="{FF2B5EF4-FFF2-40B4-BE49-F238E27FC236}">
                <a16:creationId xmlns:a16="http://schemas.microsoft.com/office/drawing/2014/main" id="{3B993449-0E93-40D4-AA99-05104A7BBE38}"/>
              </a:ext>
            </a:extLst>
          </p:cNvPr>
          <p:cNvSpPr txBox="1"/>
          <p:nvPr/>
        </p:nvSpPr>
        <p:spPr>
          <a:xfrm>
            <a:off x="2371968" y="3240325"/>
            <a:ext cx="1714512" cy="276999"/>
          </a:xfrm>
          <a:prstGeom prst="rect">
            <a:avLst/>
          </a:prstGeom>
          <a:noFill/>
        </p:spPr>
        <p:txBody>
          <a:bodyPr wrap="square" rtlCol="0">
            <a:spAutoFit/>
          </a:bodyPr>
          <a:lstStyle/>
          <a:p>
            <a:r>
              <a:rPr lang="es-MX" sz="1200" b="1" dirty="0" err="1"/>
              <a:t>Co-procesamiento</a:t>
            </a:r>
            <a:endParaRPr lang="es-MX" sz="1200" b="1" dirty="0"/>
          </a:p>
        </p:txBody>
      </p:sp>
      <p:sp>
        <p:nvSpPr>
          <p:cNvPr id="39" name="TextBox 38">
            <a:extLst>
              <a:ext uri="{FF2B5EF4-FFF2-40B4-BE49-F238E27FC236}">
                <a16:creationId xmlns:a16="http://schemas.microsoft.com/office/drawing/2014/main" id="{1CEBD392-A2C0-4A15-AD03-090476C84F79}"/>
              </a:ext>
            </a:extLst>
          </p:cNvPr>
          <p:cNvSpPr txBox="1"/>
          <p:nvPr/>
        </p:nvSpPr>
        <p:spPr>
          <a:xfrm>
            <a:off x="2071702" y="4295009"/>
            <a:ext cx="1714512" cy="276999"/>
          </a:xfrm>
          <a:prstGeom prst="rect">
            <a:avLst/>
          </a:prstGeom>
          <a:noFill/>
        </p:spPr>
        <p:txBody>
          <a:bodyPr wrap="square" rtlCol="0">
            <a:spAutoFit/>
          </a:bodyPr>
          <a:lstStyle/>
          <a:p>
            <a:r>
              <a:rPr lang="es-MX" sz="1200" b="1" dirty="0"/>
              <a:t>Incineración</a:t>
            </a:r>
          </a:p>
        </p:txBody>
      </p:sp>
      <p:sp>
        <p:nvSpPr>
          <p:cNvPr id="40" name="TextBox 39">
            <a:extLst>
              <a:ext uri="{FF2B5EF4-FFF2-40B4-BE49-F238E27FC236}">
                <a16:creationId xmlns:a16="http://schemas.microsoft.com/office/drawing/2014/main" id="{FD9F247B-5E06-49B1-8EDB-1106A1BC4CDD}"/>
              </a:ext>
            </a:extLst>
          </p:cNvPr>
          <p:cNvSpPr txBox="1"/>
          <p:nvPr/>
        </p:nvSpPr>
        <p:spPr>
          <a:xfrm>
            <a:off x="1857388" y="5202808"/>
            <a:ext cx="1714512" cy="276999"/>
          </a:xfrm>
          <a:prstGeom prst="rect">
            <a:avLst/>
          </a:prstGeom>
          <a:noFill/>
        </p:spPr>
        <p:txBody>
          <a:bodyPr wrap="square" rtlCol="0">
            <a:spAutoFit/>
          </a:bodyPr>
          <a:lstStyle/>
          <a:p>
            <a:r>
              <a:rPr lang="es-MX" sz="1200" b="1" dirty="0"/>
              <a:t>Confinamiento</a:t>
            </a:r>
          </a:p>
        </p:txBody>
      </p:sp>
      <p:sp>
        <p:nvSpPr>
          <p:cNvPr id="41" name="TextBox 40">
            <a:extLst>
              <a:ext uri="{FF2B5EF4-FFF2-40B4-BE49-F238E27FC236}">
                <a16:creationId xmlns:a16="http://schemas.microsoft.com/office/drawing/2014/main" id="{657953C0-9964-4CFD-BC87-6CA4B8F32F30}"/>
              </a:ext>
            </a:extLst>
          </p:cNvPr>
          <p:cNvSpPr txBox="1"/>
          <p:nvPr/>
        </p:nvSpPr>
        <p:spPr>
          <a:xfrm rot="16200000">
            <a:off x="-695180" y="3305324"/>
            <a:ext cx="2214578" cy="461665"/>
          </a:xfrm>
          <a:prstGeom prst="rect">
            <a:avLst/>
          </a:prstGeom>
          <a:noFill/>
        </p:spPr>
        <p:txBody>
          <a:bodyPr wrap="square" rtlCol="0">
            <a:spAutoFit/>
          </a:bodyPr>
          <a:lstStyle/>
          <a:p>
            <a:pPr algn="ctr"/>
            <a:r>
              <a:rPr lang="es-MX" sz="2400" dirty="0">
                <a:solidFill>
                  <a:srgbClr val="0070C0"/>
                </a:solidFill>
                <a:latin typeface="Arial Black" pitchFamily="34" charset="0"/>
              </a:rPr>
              <a:t>Sustentable</a:t>
            </a:r>
          </a:p>
        </p:txBody>
      </p:sp>
      <p:sp>
        <p:nvSpPr>
          <p:cNvPr id="42" name="Plus 10">
            <a:extLst>
              <a:ext uri="{FF2B5EF4-FFF2-40B4-BE49-F238E27FC236}">
                <a16:creationId xmlns:a16="http://schemas.microsoft.com/office/drawing/2014/main" id="{1BDBAA49-2356-4CD6-B370-FC5D30279452}"/>
              </a:ext>
            </a:extLst>
          </p:cNvPr>
          <p:cNvSpPr/>
          <p:nvPr/>
        </p:nvSpPr>
        <p:spPr>
          <a:xfrm>
            <a:off x="142876" y="1281926"/>
            <a:ext cx="504000" cy="50400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B050"/>
              </a:solidFill>
            </a:endParaRPr>
          </a:p>
        </p:txBody>
      </p:sp>
      <p:sp>
        <p:nvSpPr>
          <p:cNvPr id="43" name="Minus 11">
            <a:extLst>
              <a:ext uri="{FF2B5EF4-FFF2-40B4-BE49-F238E27FC236}">
                <a16:creationId xmlns:a16="http://schemas.microsoft.com/office/drawing/2014/main" id="{BE0EDE91-202E-40CF-8137-58FEF3B93C70}"/>
              </a:ext>
            </a:extLst>
          </p:cNvPr>
          <p:cNvSpPr/>
          <p:nvPr/>
        </p:nvSpPr>
        <p:spPr>
          <a:xfrm>
            <a:off x="138942" y="5143512"/>
            <a:ext cx="504000" cy="571504"/>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TextBox 43">
            <a:extLst>
              <a:ext uri="{FF2B5EF4-FFF2-40B4-BE49-F238E27FC236}">
                <a16:creationId xmlns:a16="http://schemas.microsoft.com/office/drawing/2014/main" id="{9DA0056E-C0D0-4148-A028-121766ADDADF}"/>
              </a:ext>
            </a:extLst>
          </p:cNvPr>
          <p:cNvSpPr txBox="1"/>
          <p:nvPr/>
        </p:nvSpPr>
        <p:spPr>
          <a:xfrm>
            <a:off x="3714776" y="5066020"/>
            <a:ext cx="3500430" cy="523220"/>
          </a:xfrm>
          <a:prstGeom prst="rect">
            <a:avLst/>
          </a:prstGeom>
          <a:noFill/>
        </p:spPr>
        <p:txBody>
          <a:bodyPr wrap="square" rtlCol="0">
            <a:spAutoFit/>
          </a:bodyPr>
          <a:lstStyle/>
          <a:p>
            <a:pPr algn="ctr"/>
            <a:r>
              <a:rPr lang="es-MX" sz="1400" dirty="0"/>
              <a:t>Enterrar los residuos es la opción menos sustentable</a:t>
            </a:r>
          </a:p>
        </p:txBody>
      </p:sp>
      <p:sp>
        <p:nvSpPr>
          <p:cNvPr id="45" name="TextBox 44">
            <a:extLst>
              <a:ext uri="{FF2B5EF4-FFF2-40B4-BE49-F238E27FC236}">
                <a16:creationId xmlns:a16="http://schemas.microsoft.com/office/drawing/2014/main" id="{7FE9F658-D873-487B-B3F0-0F7517DB7AAB}"/>
              </a:ext>
            </a:extLst>
          </p:cNvPr>
          <p:cNvSpPr txBox="1"/>
          <p:nvPr/>
        </p:nvSpPr>
        <p:spPr>
          <a:xfrm>
            <a:off x="3860059" y="3137194"/>
            <a:ext cx="3424220" cy="523220"/>
          </a:xfrm>
          <a:prstGeom prst="rect">
            <a:avLst/>
          </a:prstGeom>
          <a:noFill/>
        </p:spPr>
        <p:txBody>
          <a:bodyPr wrap="square" rtlCol="0">
            <a:spAutoFit/>
          </a:bodyPr>
          <a:lstStyle/>
          <a:p>
            <a:pPr algn="ctr"/>
            <a:r>
              <a:rPr lang="es-MX" sz="1400" dirty="0"/>
              <a:t>Aprovechamiento de residuos en los hornos cementeros </a:t>
            </a:r>
          </a:p>
        </p:txBody>
      </p:sp>
      <p:sp>
        <p:nvSpPr>
          <p:cNvPr id="46" name="TextBox 45">
            <a:extLst>
              <a:ext uri="{FF2B5EF4-FFF2-40B4-BE49-F238E27FC236}">
                <a16:creationId xmlns:a16="http://schemas.microsoft.com/office/drawing/2014/main" id="{BA551B14-D0CB-48CC-958C-5C641F3FC4A9}"/>
              </a:ext>
            </a:extLst>
          </p:cNvPr>
          <p:cNvSpPr txBox="1"/>
          <p:nvPr/>
        </p:nvSpPr>
        <p:spPr>
          <a:xfrm>
            <a:off x="3929036" y="4125574"/>
            <a:ext cx="3143262" cy="523220"/>
          </a:xfrm>
          <a:prstGeom prst="rect">
            <a:avLst/>
          </a:prstGeom>
          <a:noFill/>
        </p:spPr>
        <p:txBody>
          <a:bodyPr wrap="square" rtlCol="0">
            <a:spAutoFit/>
          </a:bodyPr>
          <a:lstStyle/>
          <a:p>
            <a:pPr algn="ctr"/>
            <a:r>
              <a:rPr lang="es-MX" sz="1400" dirty="0"/>
              <a:t>Incinerar es quemar los residuos no aprovechando la energía</a:t>
            </a:r>
          </a:p>
        </p:txBody>
      </p:sp>
      <p:pic>
        <p:nvPicPr>
          <p:cNvPr id="47" name="Picture 2" descr="plastic-water-bottle">
            <a:extLst>
              <a:ext uri="{FF2B5EF4-FFF2-40B4-BE49-F238E27FC236}">
                <a16:creationId xmlns:a16="http://schemas.microsoft.com/office/drawing/2014/main" id="{518B5882-30D5-47C1-B8AD-C3CD400124DB}"/>
              </a:ext>
            </a:extLst>
          </p:cNvPr>
          <p:cNvPicPr>
            <a:picLocks noChangeAspect="1" noChangeArrowheads="1"/>
          </p:cNvPicPr>
          <p:nvPr/>
        </p:nvPicPr>
        <p:blipFill>
          <a:blip r:embed="rId11" cstate="print"/>
          <a:srcRect/>
          <a:stretch>
            <a:fillRect/>
          </a:stretch>
        </p:blipFill>
        <p:spPr bwMode="auto">
          <a:xfrm>
            <a:off x="8437650" y="1341171"/>
            <a:ext cx="266690" cy="341715"/>
          </a:xfrm>
          <a:prstGeom prst="rect">
            <a:avLst/>
          </a:prstGeom>
          <a:noFill/>
        </p:spPr>
      </p:pic>
      <p:pic>
        <p:nvPicPr>
          <p:cNvPr id="48" name="Picture 4">
            <a:extLst>
              <a:ext uri="{FF2B5EF4-FFF2-40B4-BE49-F238E27FC236}">
                <a16:creationId xmlns:a16="http://schemas.microsoft.com/office/drawing/2014/main" id="{E6CE8955-45A2-4E70-9806-AEADDC037CF7}"/>
              </a:ext>
            </a:extLst>
          </p:cNvPr>
          <p:cNvPicPr>
            <a:picLocks noChangeAspect="1" noChangeArrowheads="1"/>
          </p:cNvPicPr>
          <p:nvPr/>
        </p:nvPicPr>
        <p:blipFill>
          <a:blip r:embed="rId12" cstate="print"/>
          <a:srcRect/>
          <a:stretch>
            <a:fillRect/>
          </a:stretch>
        </p:blipFill>
        <p:spPr bwMode="auto">
          <a:xfrm>
            <a:off x="7723302" y="912543"/>
            <a:ext cx="714380" cy="1016259"/>
          </a:xfrm>
          <a:prstGeom prst="rect">
            <a:avLst/>
          </a:prstGeom>
          <a:noFill/>
          <a:ln w="9525">
            <a:noFill/>
            <a:miter lim="800000"/>
            <a:headEnd/>
            <a:tailEnd/>
          </a:ln>
          <a:effectLst/>
        </p:spPr>
      </p:pic>
      <p:sp>
        <p:nvSpPr>
          <p:cNvPr id="49" name="Text Box 3">
            <a:extLst>
              <a:ext uri="{FF2B5EF4-FFF2-40B4-BE49-F238E27FC236}">
                <a16:creationId xmlns:a16="http://schemas.microsoft.com/office/drawing/2014/main" id="{B5050000-BC37-4123-A95E-A60E47B54EDF}"/>
              </a:ext>
            </a:extLst>
          </p:cNvPr>
          <p:cNvSpPr txBox="1">
            <a:spLocks noChangeArrowheads="1"/>
          </p:cNvSpPr>
          <p:nvPr/>
        </p:nvSpPr>
        <p:spPr bwMode="auto">
          <a:xfrm>
            <a:off x="7937584" y="1441127"/>
            <a:ext cx="849258" cy="4001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a:ln>
                  <a:noFill/>
                </a:ln>
                <a:solidFill>
                  <a:srgbClr val="006600"/>
                </a:solidFill>
                <a:effectLst/>
                <a:latin typeface="Wingdings 2" pitchFamily="18" charset="2"/>
              </a:rPr>
              <a:t>P </a:t>
            </a:r>
            <a:r>
              <a:rPr kumimoji="0" lang="es-MX" sz="2000" b="1" i="0" u="none" strike="noStrike" cap="none" normalizeH="0" baseline="0" dirty="0">
                <a:ln>
                  <a:noFill/>
                </a:ln>
                <a:solidFill>
                  <a:srgbClr val="FF0000"/>
                </a:solidFill>
                <a:effectLst/>
                <a:latin typeface="Wingdings 2" pitchFamily="18" charset="2"/>
              </a:rPr>
              <a:t>O</a:t>
            </a:r>
            <a:endParaRPr kumimoji="0" lang="es-MX" sz="1050" b="1" i="0" u="none" strike="noStrike" cap="none" normalizeH="0" baseline="0" dirty="0">
              <a:ln>
                <a:noFill/>
              </a:ln>
              <a:solidFill>
                <a:schemeClr val="tx1"/>
              </a:solidFill>
              <a:effectLst/>
              <a:latin typeface="Arial" pitchFamily="34" charset="0"/>
            </a:endParaRPr>
          </a:p>
        </p:txBody>
      </p:sp>
      <p:pic>
        <p:nvPicPr>
          <p:cNvPr id="50" name="Picture 5" descr="recycle-symbol_Full">
            <a:extLst>
              <a:ext uri="{FF2B5EF4-FFF2-40B4-BE49-F238E27FC236}">
                <a16:creationId xmlns:a16="http://schemas.microsoft.com/office/drawing/2014/main" id="{3109BD97-39F3-42B2-AD88-5AC052F3FB9D}"/>
              </a:ext>
            </a:extLst>
          </p:cNvPr>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786710" y="2984245"/>
            <a:ext cx="719130" cy="719129"/>
          </a:xfrm>
          <a:prstGeom prst="rect">
            <a:avLst/>
          </a:prstGeom>
          <a:noFill/>
        </p:spPr>
      </p:pic>
      <p:pic>
        <p:nvPicPr>
          <p:cNvPr id="51" name="Picture 9" descr="http://www.88bag.com.mx/Bolsas-verdes-ecologicas-reutilizables-y-reusables-de-polipropileno-promocionales-mediana/Bolsa-verde-ecologica-reutilizable-y-reusable-de-polipropileno-promocional-mediana-roja.jpg">
            <a:extLst>
              <a:ext uri="{FF2B5EF4-FFF2-40B4-BE49-F238E27FC236}">
                <a16:creationId xmlns:a16="http://schemas.microsoft.com/office/drawing/2014/main" id="{93035D3C-1B2E-4C34-ABAE-6B8A0E863392}"/>
              </a:ext>
            </a:extLst>
          </p:cNvPr>
          <p:cNvPicPr>
            <a:picLocks noChangeAspect="1" noChangeArrowheads="1"/>
          </p:cNvPicPr>
          <p:nvPr/>
        </p:nvPicPr>
        <p:blipFill>
          <a:blip r:embed="rId14" cstate="print">
            <a:clrChange>
              <a:clrFrom>
                <a:srgbClr val="F5F5F5"/>
              </a:clrFrom>
              <a:clrTo>
                <a:srgbClr val="F5F5F5">
                  <a:alpha val="0"/>
                </a:srgbClr>
              </a:clrTo>
            </a:clrChange>
          </a:blip>
          <a:srcRect/>
          <a:stretch>
            <a:fillRect/>
          </a:stretch>
        </p:blipFill>
        <p:spPr bwMode="auto">
          <a:xfrm>
            <a:off x="7858148" y="2055551"/>
            <a:ext cx="744874" cy="744874"/>
          </a:xfrm>
          <a:prstGeom prst="rect">
            <a:avLst/>
          </a:prstGeom>
          <a:noFill/>
        </p:spPr>
      </p:pic>
      <p:pic>
        <p:nvPicPr>
          <p:cNvPr id="52" name="Picture 13" descr="http://theallclearcompany.co.uk/Portals/0/images/Landfill.jpg">
            <a:extLst>
              <a:ext uri="{FF2B5EF4-FFF2-40B4-BE49-F238E27FC236}">
                <a16:creationId xmlns:a16="http://schemas.microsoft.com/office/drawing/2014/main" id="{C1B0C7A7-8A9F-451D-9ABD-6868CA8D37C0}"/>
              </a:ext>
            </a:extLst>
          </p:cNvPr>
          <p:cNvPicPr>
            <a:picLocks noChangeAspect="1" noChangeArrowheads="1"/>
          </p:cNvPicPr>
          <p:nvPr/>
        </p:nvPicPr>
        <p:blipFill>
          <a:blip r:embed="rId15" cstate="print"/>
          <a:srcRect/>
          <a:stretch>
            <a:fillRect/>
          </a:stretch>
        </p:blipFill>
        <p:spPr bwMode="auto">
          <a:xfrm>
            <a:off x="7689216" y="5198823"/>
            <a:ext cx="954750" cy="7143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3" name="TextBox 52">
            <a:extLst>
              <a:ext uri="{FF2B5EF4-FFF2-40B4-BE49-F238E27FC236}">
                <a16:creationId xmlns:a16="http://schemas.microsoft.com/office/drawing/2014/main" id="{DAB66C22-1E29-40B8-81AB-ADEEE1ECFC8D}"/>
              </a:ext>
            </a:extLst>
          </p:cNvPr>
          <p:cNvSpPr txBox="1"/>
          <p:nvPr/>
        </p:nvSpPr>
        <p:spPr>
          <a:xfrm>
            <a:off x="4000538" y="1218918"/>
            <a:ext cx="3143262" cy="523220"/>
          </a:xfrm>
          <a:prstGeom prst="rect">
            <a:avLst/>
          </a:prstGeom>
          <a:noFill/>
        </p:spPr>
        <p:txBody>
          <a:bodyPr wrap="square" rtlCol="0">
            <a:spAutoFit/>
          </a:bodyPr>
          <a:lstStyle/>
          <a:p>
            <a:pPr algn="ctr"/>
            <a:r>
              <a:rPr lang="es-MX" sz="1400" dirty="0"/>
              <a:t>Reducir la generación, comprar inteligentemente</a:t>
            </a:r>
          </a:p>
        </p:txBody>
      </p:sp>
      <p:sp>
        <p:nvSpPr>
          <p:cNvPr id="54" name="TextBox 53">
            <a:extLst>
              <a:ext uri="{FF2B5EF4-FFF2-40B4-BE49-F238E27FC236}">
                <a16:creationId xmlns:a16="http://schemas.microsoft.com/office/drawing/2014/main" id="{48E57FEA-B312-4387-BBAC-95DD0BA76632}"/>
              </a:ext>
            </a:extLst>
          </p:cNvPr>
          <p:cNvSpPr txBox="1"/>
          <p:nvPr/>
        </p:nvSpPr>
        <p:spPr>
          <a:xfrm>
            <a:off x="3786214" y="2253294"/>
            <a:ext cx="3143262" cy="307777"/>
          </a:xfrm>
          <a:prstGeom prst="rect">
            <a:avLst/>
          </a:prstGeom>
          <a:noFill/>
        </p:spPr>
        <p:txBody>
          <a:bodyPr wrap="square" rtlCol="0">
            <a:spAutoFit/>
          </a:bodyPr>
          <a:lstStyle/>
          <a:p>
            <a:pPr algn="ctr"/>
            <a:r>
              <a:rPr lang="es-MX" sz="1400" dirty="0"/>
              <a:t>Darle un uso diferente</a:t>
            </a:r>
          </a:p>
        </p:txBody>
      </p:sp>
      <p:cxnSp>
        <p:nvCxnSpPr>
          <p:cNvPr id="55" name="Straight Connector 54">
            <a:extLst>
              <a:ext uri="{FF2B5EF4-FFF2-40B4-BE49-F238E27FC236}">
                <a16:creationId xmlns:a16="http://schemas.microsoft.com/office/drawing/2014/main" id="{C146B168-4326-4716-807F-ECF7D182DD04}"/>
              </a:ext>
            </a:extLst>
          </p:cNvPr>
          <p:cNvCxnSpPr/>
          <p:nvPr/>
        </p:nvCxnSpPr>
        <p:spPr>
          <a:xfrm>
            <a:off x="642942" y="1012887"/>
            <a:ext cx="6400800" cy="1588"/>
          </a:xfrm>
          <a:prstGeom prst="line">
            <a:avLst/>
          </a:prstGeom>
          <a:ln w="6350" cmpd="sng">
            <a:prstDash val="sysDash"/>
          </a:ln>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id="{FFC455B9-F02D-4C32-BC48-67878E0974BB}"/>
              </a:ext>
            </a:extLst>
          </p:cNvPr>
          <p:cNvCxnSpPr/>
          <p:nvPr/>
        </p:nvCxnSpPr>
        <p:spPr>
          <a:xfrm>
            <a:off x="857256" y="1970519"/>
            <a:ext cx="6217920" cy="1588"/>
          </a:xfrm>
          <a:prstGeom prst="line">
            <a:avLst/>
          </a:prstGeom>
          <a:ln w="6350" cmpd="sng">
            <a:prstDash val="sysDash"/>
          </a:ln>
        </p:spPr>
        <p:style>
          <a:lnRef idx="3">
            <a:schemeClr val="accent2"/>
          </a:lnRef>
          <a:fillRef idx="0">
            <a:schemeClr val="accent2"/>
          </a:fillRef>
          <a:effectRef idx="2">
            <a:schemeClr val="accent2"/>
          </a:effectRef>
          <a:fontRef idx="minor">
            <a:schemeClr val="tx1"/>
          </a:fontRef>
        </p:style>
      </p:cxnSp>
      <p:cxnSp>
        <p:nvCxnSpPr>
          <p:cNvPr id="57" name="Straight Connector 56">
            <a:extLst>
              <a:ext uri="{FF2B5EF4-FFF2-40B4-BE49-F238E27FC236}">
                <a16:creationId xmlns:a16="http://schemas.microsoft.com/office/drawing/2014/main" id="{ECB40E95-2D14-453C-BB1E-907CF4146CD6}"/>
              </a:ext>
            </a:extLst>
          </p:cNvPr>
          <p:cNvCxnSpPr/>
          <p:nvPr/>
        </p:nvCxnSpPr>
        <p:spPr>
          <a:xfrm>
            <a:off x="1071570" y="2956949"/>
            <a:ext cx="6035040" cy="1588"/>
          </a:xfrm>
          <a:prstGeom prst="line">
            <a:avLst/>
          </a:prstGeom>
          <a:ln w="6350" cmpd="sng">
            <a:prstDash val="sysDash"/>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id="{A97E43F8-7BB9-40FA-8E30-25C28C90D4BB}"/>
              </a:ext>
            </a:extLst>
          </p:cNvPr>
          <p:cNvCxnSpPr/>
          <p:nvPr/>
        </p:nvCxnSpPr>
        <p:spPr>
          <a:xfrm>
            <a:off x="1333224" y="3941845"/>
            <a:ext cx="5760720" cy="1588"/>
          </a:xfrm>
          <a:prstGeom prst="line">
            <a:avLst/>
          </a:prstGeom>
          <a:ln w="6350" cmpd="sng">
            <a:prstDash val="sysDash"/>
          </a:ln>
        </p:spPr>
        <p:style>
          <a:lnRef idx="3">
            <a:schemeClr val="accent2"/>
          </a:lnRef>
          <a:fillRef idx="0">
            <a:schemeClr val="accent2"/>
          </a:fillRef>
          <a:effectRef idx="2">
            <a:schemeClr val="accent2"/>
          </a:effectRef>
          <a:fontRef idx="minor">
            <a:schemeClr val="tx1"/>
          </a:fontRef>
        </p:style>
      </p:cxnSp>
      <p:cxnSp>
        <p:nvCxnSpPr>
          <p:cNvPr id="59" name="Straight Connector 58">
            <a:extLst>
              <a:ext uri="{FF2B5EF4-FFF2-40B4-BE49-F238E27FC236}">
                <a16:creationId xmlns:a16="http://schemas.microsoft.com/office/drawing/2014/main" id="{81150265-50DF-42C0-827B-B076D9E93D8A}"/>
              </a:ext>
            </a:extLst>
          </p:cNvPr>
          <p:cNvCxnSpPr/>
          <p:nvPr/>
        </p:nvCxnSpPr>
        <p:spPr>
          <a:xfrm>
            <a:off x="1571636" y="4928329"/>
            <a:ext cx="5572164" cy="1588"/>
          </a:xfrm>
          <a:prstGeom prst="line">
            <a:avLst/>
          </a:prstGeom>
          <a:ln w="6350" cmpd="sng">
            <a:prstDash val="sysDash"/>
          </a:ln>
        </p:spPr>
        <p:style>
          <a:lnRef idx="3">
            <a:schemeClr val="accent2"/>
          </a:lnRef>
          <a:fillRef idx="0">
            <a:schemeClr val="accent2"/>
          </a:fillRef>
          <a:effectRef idx="2">
            <a:schemeClr val="accent2"/>
          </a:effectRef>
          <a:fontRef idx="minor">
            <a:schemeClr val="tx1"/>
          </a:fontRef>
        </p:style>
      </p:cxnSp>
      <p:cxnSp>
        <p:nvCxnSpPr>
          <p:cNvPr id="60" name="Straight Connector 59">
            <a:extLst>
              <a:ext uri="{FF2B5EF4-FFF2-40B4-BE49-F238E27FC236}">
                <a16:creationId xmlns:a16="http://schemas.microsoft.com/office/drawing/2014/main" id="{DB23C96F-4D03-4CDA-A246-C5B2B0E7B21D}"/>
              </a:ext>
            </a:extLst>
          </p:cNvPr>
          <p:cNvCxnSpPr/>
          <p:nvPr/>
        </p:nvCxnSpPr>
        <p:spPr>
          <a:xfrm>
            <a:off x="1710388" y="5870671"/>
            <a:ext cx="5394960" cy="1588"/>
          </a:xfrm>
          <a:prstGeom prst="line">
            <a:avLst/>
          </a:prstGeom>
          <a:ln w="6350" cmpd="sng">
            <a:prstDash val="sysDash"/>
          </a:ln>
        </p:spPr>
        <p:style>
          <a:lnRef idx="3">
            <a:schemeClr val="accent2"/>
          </a:lnRef>
          <a:fillRef idx="0">
            <a:schemeClr val="accent2"/>
          </a:fillRef>
          <a:effectRef idx="2">
            <a:schemeClr val="accent2"/>
          </a:effectRef>
          <a:fontRef idx="minor">
            <a:schemeClr val="tx1"/>
          </a:fontRef>
        </p:style>
      </p:cxnSp>
      <p:pic>
        <p:nvPicPr>
          <p:cNvPr id="61" name="Picture 2" descr="http://www.caracol.com.co/images/1493495_n_vir1.jpg?u=220206">
            <a:extLst>
              <a:ext uri="{FF2B5EF4-FFF2-40B4-BE49-F238E27FC236}">
                <a16:creationId xmlns:a16="http://schemas.microsoft.com/office/drawing/2014/main" id="{8574BFA7-6A37-4AF1-A0F1-F592ED85B700}"/>
              </a:ext>
            </a:extLst>
          </p:cNvPr>
          <p:cNvPicPr>
            <a:picLocks noChangeAspect="1" noChangeArrowheads="1"/>
          </p:cNvPicPr>
          <p:nvPr/>
        </p:nvPicPr>
        <p:blipFill>
          <a:blip r:embed="rId16" cstate="print"/>
          <a:srcRect/>
          <a:stretch>
            <a:fillRect/>
          </a:stretch>
        </p:blipFill>
        <p:spPr bwMode="auto">
          <a:xfrm>
            <a:off x="7500958" y="3984377"/>
            <a:ext cx="1143008" cy="857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93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Object 58" hidden="1">
            <a:extLst>
              <a:ext uri="{FF2B5EF4-FFF2-40B4-BE49-F238E27FC236}">
                <a16:creationId xmlns:a16="http://schemas.microsoft.com/office/drawing/2014/main" id="{D4BF632F-36AF-4A7F-84FE-C66E7995EB1C}"/>
              </a:ext>
            </a:extLst>
          </p:cNvPr>
          <p:cNvGraphicFramePr>
            <a:graphicFrameLocks noChangeAspect="1"/>
          </p:cNvGraphicFramePr>
          <p:nvPr>
            <p:custDataLst>
              <p:tags r:id="rId2"/>
            </p:custDataLst>
            <p:extLst>
              <p:ext uri="{D42A27DB-BD31-4B8C-83A1-F6EECF244321}">
                <p14:modId xmlns:p14="http://schemas.microsoft.com/office/powerpoint/2010/main" val="3444365927"/>
              </p:ex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24620" name="think-cell Slide" r:id="rId6" imgW="360" imgH="360" progId="TCLayout.ActiveDocument.1">
                  <p:embed/>
                </p:oleObj>
              </mc:Choice>
              <mc:Fallback>
                <p:oleObj name="think-cell Slide" r:id="rId6" imgW="360" imgH="360" progId="TCLayout.ActiveDocument.1">
                  <p:embed/>
                  <p:pic>
                    <p:nvPicPr>
                      <p:cNvPr id="59" name="Object 58" hidden="1">
                        <a:extLst>
                          <a:ext uri="{FF2B5EF4-FFF2-40B4-BE49-F238E27FC236}">
                            <a16:creationId xmlns:a16="http://schemas.microsoft.com/office/drawing/2014/main" id="{D4BF632F-36AF-4A7F-84FE-C66E7995EB1C}"/>
                          </a:ext>
                        </a:extLst>
                      </p:cNvPr>
                      <p:cNvPicPr/>
                      <p:nvPr/>
                    </p:nvPicPr>
                    <p:blipFill>
                      <a:blip r:embed="rId7"/>
                      <a:stretch>
                        <a:fillRect/>
                      </a:stretch>
                    </p:blipFill>
                    <p:spPr>
                      <a:xfrm>
                        <a:off x="1192" y="858442"/>
                        <a:ext cx="1190"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5C26EF4-BE8B-4E26-BBCE-99CEFB114FC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150000"/>
              </a:lnSpc>
              <a:spcBef>
                <a:spcPct val="0"/>
              </a:spcBef>
              <a:spcAft>
                <a:spcPct val="0"/>
              </a:spcAft>
            </a:pPr>
            <a:endParaRPr lang="es-DO" sz="1600" b="1" dirty="0">
              <a:latin typeface="Century Gothic" panose="020B0502020202020204" pitchFamily="34" charset="0"/>
              <a:ea typeface="+mj-ea"/>
              <a:cs typeface="+mj-cs"/>
              <a:sym typeface="Century Gothic" panose="020B0502020202020204" pitchFamily="34" charset="0"/>
            </a:endParaRPr>
          </a:p>
        </p:txBody>
      </p:sp>
      <p:sp>
        <p:nvSpPr>
          <p:cNvPr id="5" name="Title 4">
            <a:extLst>
              <a:ext uri="{FF2B5EF4-FFF2-40B4-BE49-F238E27FC236}">
                <a16:creationId xmlns:a16="http://schemas.microsoft.com/office/drawing/2014/main" id="{F982ABBC-A704-487F-BFA1-254363B44F17}"/>
              </a:ext>
            </a:extLst>
          </p:cNvPr>
          <p:cNvSpPr>
            <a:spLocks noGrp="1"/>
          </p:cNvSpPr>
          <p:nvPr>
            <p:ph type="title"/>
          </p:nvPr>
        </p:nvSpPr>
        <p:spPr>
          <a:xfrm>
            <a:off x="278607" y="188914"/>
            <a:ext cx="8559403" cy="2015950"/>
          </a:xfrm>
        </p:spPr>
        <p:txBody>
          <a:bodyPr/>
          <a:lstStyle/>
          <a:p>
            <a:pPr algn="ctr">
              <a:lnSpc>
                <a:spcPct val="150000"/>
              </a:lnSpc>
            </a:pPr>
            <a:r>
              <a:rPr lang="es-DO" sz="1600" dirty="0"/>
              <a:t>EL COPROCESAMIENTO DE RESIDUOS EN HORNOS CEMENTEROS CONSISTE EN LA SUSTITUCION DE COMBUSTIBLES FOSILES TRADICIONALES COMO EL CARBON, POR COMBUSTIBLES PROVENIENTES DE LA UTILIZACION DE LOS RESIDUOS, SIRVIENDO COMO ENERGIA TERMICA EN EL PROCESO DE PRODUCCION DE CEMENTO </a:t>
            </a:r>
            <a:endParaRPr lang="en-US" sz="1600" dirty="0"/>
          </a:p>
        </p:txBody>
      </p:sp>
      <p:sp>
        <p:nvSpPr>
          <p:cNvPr id="31" name="TextBox 30">
            <a:extLst>
              <a:ext uri="{FF2B5EF4-FFF2-40B4-BE49-F238E27FC236}">
                <a16:creationId xmlns:a16="http://schemas.microsoft.com/office/drawing/2014/main" id="{D38BAA6A-2DD9-498A-B10D-7DCC0CA84A22}"/>
              </a:ext>
            </a:extLst>
          </p:cNvPr>
          <p:cNvSpPr txBox="1"/>
          <p:nvPr/>
        </p:nvSpPr>
        <p:spPr>
          <a:xfrm>
            <a:off x="137708" y="6422558"/>
            <a:ext cx="4495167" cy="123111"/>
          </a:xfrm>
          <a:prstGeom prst="rect">
            <a:avLst/>
          </a:prstGeom>
          <a:solidFill>
            <a:scrgbClr r="0" g="0" b="0">
              <a:alpha val="0"/>
            </a:scrgbClr>
          </a:solidFill>
        </p:spPr>
        <p:txBody>
          <a:bodyPr vert="horz" wrap="square" lIns="0" tIns="0" rIns="0" bIns="0" rtlCol="0" anchor="b" anchorCtr="0">
            <a:spAutoFit/>
          </a:bodyPr>
          <a:lstStyle/>
          <a:p>
            <a:pPr defTabSz="685800">
              <a:spcBef>
                <a:spcPct val="50000"/>
              </a:spcBef>
              <a:spcAft>
                <a:spcPct val="0"/>
              </a:spcAft>
            </a:pPr>
            <a:r>
              <a:rPr lang="en-US" sz="800" dirty="0">
                <a:solidFill>
                  <a:srgbClr val="000000"/>
                </a:solidFill>
                <a:latin typeface="Century Gothic" panose="020F0302020204030204"/>
              </a:rPr>
              <a:t>Fuente: FICEM</a:t>
            </a:r>
            <a:endParaRPr lang="es-ES" sz="800" dirty="0">
              <a:solidFill>
                <a:srgbClr val="000000"/>
              </a:solidFill>
              <a:latin typeface="Century Gothic" panose="020F0302020204030204"/>
            </a:endParaRPr>
          </a:p>
        </p:txBody>
      </p:sp>
      <p:cxnSp>
        <p:nvCxnSpPr>
          <p:cNvPr id="7" name="Straight Connector 6">
            <a:extLst>
              <a:ext uri="{FF2B5EF4-FFF2-40B4-BE49-F238E27FC236}">
                <a16:creationId xmlns:a16="http://schemas.microsoft.com/office/drawing/2014/main" id="{51963A43-1887-493E-8A6A-048B09FBA9BA}"/>
              </a:ext>
            </a:extLst>
          </p:cNvPr>
          <p:cNvCxnSpPr/>
          <p:nvPr/>
        </p:nvCxnSpPr>
        <p:spPr>
          <a:xfrm>
            <a:off x="1043608" y="2060848"/>
            <a:ext cx="0" cy="396044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32A814-0B9B-41BB-BE22-504617BD8775}"/>
              </a:ext>
            </a:extLst>
          </p:cNvPr>
          <p:cNvSpPr txBox="1"/>
          <p:nvPr/>
        </p:nvSpPr>
        <p:spPr>
          <a:xfrm>
            <a:off x="1171986" y="2034073"/>
            <a:ext cx="7650379" cy="1384995"/>
          </a:xfrm>
          <a:prstGeom prst="rect">
            <a:avLst/>
          </a:prstGeom>
          <a:noFill/>
        </p:spPr>
        <p:txBody>
          <a:bodyPr wrap="square" rtlCol="0">
            <a:spAutoFit/>
          </a:bodyPr>
          <a:lstStyle/>
          <a:p>
            <a:pPr marL="285750" indent="-285750">
              <a:buFont typeface="Arial" panose="020B0604020202020204" pitchFamily="34" charset="0"/>
              <a:buChar char="•"/>
            </a:pPr>
            <a:r>
              <a:rPr lang="es-DO" sz="1400" b="1" dirty="0"/>
              <a:t>Co-procesamiento</a:t>
            </a:r>
            <a:r>
              <a:rPr lang="es-DO" sz="1400" dirty="0"/>
              <a:t> contribuye a disminuir las emisiones de CO2 dentro del proceso de producción de cemento y gestión de residuos convirtiéndose en una solución </a:t>
            </a:r>
            <a:r>
              <a:rPr lang="es-DO" sz="1400" b="1" dirty="0"/>
              <a:t>ECO-EFICIENTE</a:t>
            </a:r>
            <a:r>
              <a:rPr lang="es-DO" sz="1400" dirty="0"/>
              <a:t> para enfrentar los desafíos de la sostenibilidad.</a:t>
            </a:r>
          </a:p>
          <a:p>
            <a:pPr marL="285750" indent="-285750">
              <a:buFont typeface="Arial" panose="020B0604020202020204" pitchFamily="34" charset="0"/>
              <a:buChar char="•"/>
            </a:pPr>
            <a:r>
              <a:rPr lang="es-DO" sz="1400" dirty="0"/>
              <a:t>No genera cenizas.</a:t>
            </a:r>
          </a:p>
          <a:p>
            <a:pPr marL="285750" indent="-285750">
              <a:buFont typeface="Arial" panose="020B0604020202020204" pitchFamily="34" charset="0"/>
              <a:buChar char="•"/>
            </a:pPr>
            <a:r>
              <a:rPr lang="es-DO" sz="1400" dirty="0"/>
              <a:t>Destruye el residuo</a:t>
            </a:r>
          </a:p>
          <a:p>
            <a:pPr marL="285750" indent="-285750">
              <a:buFont typeface="Arial" panose="020B0604020202020204" pitchFamily="34" charset="0"/>
              <a:buChar char="•"/>
            </a:pPr>
            <a:r>
              <a:rPr lang="es-DO" sz="1400" dirty="0"/>
              <a:t>Horno cementero trabaja a temperaturas entre 1500 y 2000 grados </a:t>
            </a:r>
            <a:r>
              <a:rPr lang="es-DO" sz="1400" dirty="0" err="1"/>
              <a:t>celsius</a:t>
            </a:r>
            <a:endParaRPr lang="en-US" sz="1400" dirty="0"/>
          </a:p>
        </p:txBody>
      </p:sp>
      <p:sp>
        <p:nvSpPr>
          <p:cNvPr id="32" name="TextBox 31">
            <a:extLst>
              <a:ext uri="{FF2B5EF4-FFF2-40B4-BE49-F238E27FC236}">
                <a16:creationId xmlns:a16="http://schemas.microsoft.com/office/drawing/2014/main" id="{08FF8990-A241-4CE3-9785-59244FCDA8DD}"/>
              </a:ext>
            </a:extLst>
          </p:cNvPr>
          <p:cNvSpPr txBox="1"/>
          <p:nvPr/>
        </p:nvSpPr>
        <p:spPr>
          <a:xfrm>
            <a:off x="1167212" y="3575047"/>
            <a:ext cx="7650379" cy="1384995"/>
          </a:xfrm>
          <a:prstGeom prst="rect">
            <a:avLst/>
          </a:prstGeom>
          <a:noFill/>
        </p:spPr>
        <p:txBody>
          <a:bodyPr wrap="square" rtlCol="0">
            <a:spAutoFit/>
          </a:bodyPr>
          <a:lstStyle/>
          <a:p>
            <a:r>
              <a:rPr lang="es-DO" sz="1400" b="1" dirty="0"/>
              <a:t>Experiencias </a:t>
            </a:r>
          </a:p>
          <a:p>
            <a:endParaRPr lang="es-DO" sz="1400" b="1" dirty="0"/>
          </a:p>
          <a:p>
            <a:r>
              <a:rPr lang="es-DO" sz="1400" b="1" dirty="0"/>
              <a:t>En Europa:</a:t>
            </a:r>
          </a:p>
          <a:p>
            <a:pPr marL="285750" indent="-285750">
              <a:buFont typeface="Arial" panose="020B0604020202020204" pitchFamily="34" charset="0"/>
              <a:buChar char="•"/>
            </a:pPr>
            <a:r>
              <a:rPr lang="es-DO" sz="1400" b="1" dirty="0"/>
              <a:t>Alemania</a:t>
            </a:r>
            <a:r>
              <a:rPr lang="es-DO" sz="1400" dirty="0"/>
              <a:t> más del </a:t>
            </a:r>
            <a:r>
              <a:rPr lang="es-DO" sz="1400" b="1" dirty="0"/>
              <a:t>60%</a:t>
            </a:r>
            <a:r>
              <a:rPr lang="es-DO" sz="1400" dirty="0"/>
              <a:t> de la energía proviene de residuos. </a:t>
            </a:r>
          </a:p>
          <a:p>
            <a:pPr marL="285750" indent="-285750">
              <a:buFont typeface="Arial" panose="020B0604020202020204" pitchFamily="34" charset="0"/>
              <a:buChar char="•"/>
            </a:pPr>
            <a:r>
              <a:rPr lang="es-DO" sz="1400" b="1" dirty="0"/>
              <a:t>Polonia</a:t>
            </a:r>
            <a:r>
              <a:rPr lang="es-DO" sz="1400" dirty="0"/>
              <a:t> ha alcanzado más del </a:t>
            </a:r>
            <a:r>
              <a:rPr lang="es-DO" sz="1400" b="1" dirty="0"/>
              <a:t>30%</a:t>
            </a:r>
            <a:r>
              <a:rPr lang="es-DO" sz="1400" dirty="0"/>
              <a:t> .</a:t>
            </a:r>
          </a:p>
          <a:p>
            <a:pPr marL="285750" indent="-285750">
              <a:buFont typeface="Arial" panose="020B0604020202020204" pitchFamily="34" charset="0"/>
              <a:buChar char="•"/>
            </a:pPr>
            <a:r>
              <a:rPr lang="es-DO" sz="1400" dirty="0"/>
              <a:t>Marco Normativo integral</a:t>
            </a:r>
          </a:p>
        </p:txBody>
      </p:sp>
      <p:sp>
        <p:nvSpPr>
          <p:cNvPr id="33" name="TextBox 32">
            <a:extLst>
              <a:ext uri="{FF2B5EF4-FFF2-40B4-BE49-F238E27FC236}">
                <a16:creationId xmlns:a16="http://schemas.microsoft.com/office/drawing/2014/main" id="{416491E9-4622-427D-9D0A-41B874DB2C07}"/>
              </a:ext>
            </a:extLst>
          </p:cNvPr>
          <p:cNvSpPr txBox="1"/>
          <p:nvPr/>
        </p:nvSpPr>
        <p:spPr>
          <a:xfrm>
            <a:off x="1187631" y="5003988"/>
            <a:ext cx="7650379" cy="954107"/>
          </a:xfrm>
          <a:prstGeom prst="rect">
            <a:avLst/>
          </a:prstGeom>
          <a:noFill/>
        </p:spPr>
        <p:txBody>
          <a:bodyPr wrap="square" rtlCol="0">
            <a:spAutoFit/>
          </a:bodyPr>
          <a:lstStyle/>
          <a:p>
            <a:r>
              <a:rPr lang="es-DO" sz="1400" b="1" dirty="0"/>
              <a:t>En Latinoamérica:</a:t>
            </a:r>
          </a:p>
          <a:p>
            <a:pPr marL="285750" indent="-285750">
              <a:buFont typeface="Arial" panose="020B0604020202020204" pitchFamily="34" charset="0"/>
              <a:buChar char="•"/>
            </a:pPr>
            <a:r>
              <a:rPr lang="es-DO" sz="1400" dirty="0"/>
              <a:t>Co-procesamiento </a:t>
            </a:r>
            <a:r>
              <a:rPr lang="es-DO" sz="1400" b="1" dirty="0"/>
              <a:t>no supera </a:t>
            </a:r>
            <a:r>
              <a:rPr lang="es-DO" sz="1400" dirty="0"/>
              <a:t>un promedio del </a:t>
            </a:r>
            <a:r>
              <a:rPr lang="es-DO" sz="1400" b="1" dirty="0"/>
              <a:t>10% </a:t>
            </a:r>
          </a:p>
          <a:p>
            <a:pPr marL="285750" indent="-285750">
              <a:buFont typeface="Arial" panose="020B0604020202020204" pitchFamily="34" charset="0"/>
              <a:buChar char="•"/>
            </a:pPr>
            <a:r>
              <a:rPr lang="es-DO" sz="1400" dirty="0"/>
              <a:t>En muchos países es </a:t>
            </a:r>
            <a:r>
              <a:rPr lang="es-DO" sz="1400" b="1" dirty="0"/>
              <a:t>casi nulo </a:t>
            </a:r>
          </a:p>
          <a:p>
            <a:pPr marL="285750" indent="-285750">
              <a:buFont typeface="Arial" panose="020B0604020202020204" pitchFamily="34" charset="0"/>
              <a:buChar char="•"/>
            </a:pPr>
            <a:r>
              <a:rPr lang="es-DO" sz="1400" dirty="0"/>
              <a:t>Marco normativo disperso o casi nulo</a:t>
            </a:r>
          </a:p>
        </p:txBody>
      </p:sp>
      <p:pic>
        <p:nvPicPr>
          <p:cNvPr id="24582" name="Picture 6" descr="Resultado de imagen para co2 icon">
            <a:extLst>
              <a:ext uri="{FF2B5EF4-FFF2-40B4-BE49-F238E27FC236}">
                <a16:creationId xmlns:a16="http://schemas.microsoft.com/office/drawing/2014/main" id="{D96981BF-4BDF-431C-BD75-DB03FDF705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356" y="2120611"/>
            <a:ext cx="567504" cy="567504"/>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Resultado de imagen para green world icon">
            <a:extLst>
              <a:ext uri="{FF2B5EF4-FFF2-40B4-BE49-F238E27FC236}">
                <a16:creationId xmlns:a16="http://schemas.microsoft.com/office/drawing/2014/main" id="{5E5F0F7E-35FA-4A69-A2B0-C6D39EA35CF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433" y="3746207"/>
            <a:ext cx="567504" cy="567504"/>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Resultado de imagen para coprocesamiento icon">
            <a:extLst>
              <a:ext uri="{FF2B5EF4-FFF2-40B4-BE49-F238E27FC236}">
                <a16:creationId xmlns:a16="http://schemas.microsoft.com/office/drawing/2014/main" id="{B2BF6234-6EA4-4B72-8724-A34D0A895216}"/>
              </a:ext>
            </a:extLst>
          </p:cNvPr>
          <p:cNvPicPr>
            <a:picLocks noChangeAspect="1" noChangeArrowheads="1"/>
          </p:cNvPicPr>
          <p:nvPr/>
        </p:nvPicPr>
        <p:blipFill>
          <a:blip r:embed="rId10" cstate="print">
            <a:biLevel thresh="75000"/>
            <a:extLst>
              <a:ext uri="{28A0092B-C50C-407E-A947-70E740481C1C}">
                <a14:useLocalDpi xmlns:a14="http://schemas.microsoft.com/office/drawing/2010/main" val="0"/>
              </a:ext>
            </a:extLst>
          </a:blip>
          <a:srcRect/>
          <a:stretch>
            <a:fillRect/>
          </a:stretch>
        </p:blipFill>
        <p:spPr bwMode="auto">
          <a:xfrm>
            <a:off x="380292" y="5322002"/>
            <a:ext cx="567504" cy="567504"/>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a:extLst>
              <a:ext uri="{FF2B5EF4-FFF2-40B4-BE49-F238E27FC236}">
                <a16:creationId xmlns:a16="http://schemas.microsoft.com/office/drawing/2014/main" id="{791CA3D4-5385-4015-8CF3-676112D99378}"/>
              </a:ext>
            </a:extLst>
          </p:cNvPr>
          <p:cNvSpPr>
            <a:spLocks noChangeArrowheads="1"/>
          </p:cNvSpPr>
          <p:nvPr/>
        </p:nvSpPr>
        <p:spPr bwMode="auto">
          <a:xfrm>
            <a:off x="7092280" y="3282953"/>
            <a:ext cx="1671427" cy="313960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1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33556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6678026-04BF-40A8-96D8-B0F92BEE6C0C}"/>
              </a:ext>
            </a:extLst>
          </p:cNvPr>
          <p:cNvGraphicFramePr>
            <a:graphicFrameLocks noChangeAspect="1"/>
          </p:cNvGraphicFramePr>
          <p:nvPr>
            <p:custDataLst>
              <p:tags r:id="rId2"/>
            </p:custDataLst>
            <p:extLst>
              <p:ext uri="{D42A27DB-BD31-4B8C-83A1-F6EECF244321}">
                <p14:modId xmlns:p14="http://schemas.microsoft.com/office/powerpoint/2010/main" val="1944412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5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89F76C3-5008-4345-BC1F-39953A5FAF5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s-DO" sz="1600" b="1" dirty="0">
              <a:latin typeface="Century Gothic" panose="020B0502020202020204" pitchFamily="34" charset="0"/>
              <a:ea typeface="+mj-ea"/>
              <a:cs typeface="+mj-cs"/>
              <a:sym typeface="Century Gothic" panose="020B0502020202020204" pitchFamily="34" charset="0"/>
            </a:endParaRPr>
          </a:p>
        </p:txBody>
      </p:sp>
      <p:pic>
        <p:nvPicPr>
          <p:cNvPr id="25651" name="Picture 51" descr="Resultado de imagen para sawdust icons">
            <a:extLst>
              <a:ext uri="{FF2B5EF4-FFF2-40B4-BE49-F238E27FC236}">
                <a16:creationId xmlns:a16="http://schemas.microsoft.com/office/drawing/2014/main" id="{4281D858-7FF1-4FC9-A18B-DB458C9D14B8}"/>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1304646" y="3286575"/>
            <a:ext cx="421419" cy="442667"/>
          </a:xfrm>
          <a:prstGeom prst="rect">
            <a:avLst/>
          </a:prstGeom>
          <a:noFill/>
          <a:extLst>
            <a:ext uri="{909E8E84-426E-40DD-AFC4-6F175D3DCCD1}">
              <a14:hiddenFill xmlns:a14="http://schemas.microsoft.com/office/drawing/2010/main">
                <a:solidFill>
                  <a:srgbClr val="FFFFFF"/>
                </a:solidFill>
              </a14:hiddenFill>
            </a:ext>
          </a:extLst>
        </p:spPr>
      </p:pic>
      <p:pic>
        <p:nvPicPr>
          <p:cNvPr id="25649" name="Picture 49" descr="Resultado de imagen para bagazo caÃ±a icons">
            <a:extLst>
              <a:ext uri="{FF2B5EF4-FFF2-40B4-BE49-F238E27FC236}">
                <a16:creationId xmlns:a16="http://schemas.microsoft.com/office/drawing/2014/main" id="{D811A707-7CB0-46DE-94CB-F4AF7C96B9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595443">
            <a:off x="2121531" y="3093588"/>
            <a:ext cx="337609" cy="337609"/>
          </a:xfrm>
          <a:prstGeom prst="rect">
            <a:avLst/>
          </a:prstGeom>
          <a:noFill/>
          <a:extLst>
            <a:ext uri="{909E8E84-426E-40DD-AFC4-6F175D3DCCD1}">
              <a14:hiddenFill xmlns:a14="http://schemas.microsoft.com/office/drawing/2010/main">
                <a:solidFill>
                  <a:srgbClr val="FFFFFF"/>
                </a:solidFill>
              </a14:hiddenFill>
            </a:ext>
          </a:extLst>
        </p:spPr>
      </p:pic>
      <p:pic>
        <p:nvPicPr>
          <p:cNvPr id="25647" name="Picture 47" descr="Resultado de imagen para rice icons">
            <a:extLst>
              <a:ext uri="{FF2B5EF4-FFF2-40B4-BE49-F238E27FC236}">
                <a16:creationId xmlns:a16="http://schemas.microsoft.com/office/drawing/2014/main" id="{4CB513BC-5283-4CD6-AC39-AC77E372B79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736" y="2676471"/>
            <a:ext cx="425430" cy="340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1A8C43-E6ED-45D5-B933-643A217D4762}"/>
              </a:ext>
            </a:extLst>
          </p:cNvPr>
          <p:cNvSpPr>
            <a:spLocks noGrp="1"/>
          </p:cNvSpPr>
          <p:nvPr>
            <p:ph type="title"/>
          </p:nvPr>
        </p:nvSpPr>
        <p:spPr/>
        <p:txBody>
          <a:bodyPr/>
          <a:lstStyle/>
          <a:p>
            <a:r>
              <a:rPr lang="es-DO" sz="1600" dirty="0"/>
              <a:t>QUÉ SE PUEDE COPROCESAR?</a:t>
            </a:r>
            <a:endParaRPr lang="en-US" sz="1600" dirty="0"/>
          </a:p>
        </p:txBody>
      </p:sp>
      <p:sp>
        <p:nvSpPr>
          <p:cNvPr id="7" name="TextBox 6">
            <a:extLst>
              <a:ext uri="{FF2B5EF4-FFF2-40B4-BE49-F238E27FC236}">
                <a16:creationId xmlns:a16="http://schemas.microsoft.com/office/drawing/2014/main" id="{2B3FEC94-EC83-4FC6-BB7C-E5AE32C7A3F6}"/>
              </a:ext>
            </a:extLst>
          </p:cNvPr>
          <p:cNvSpPr txBox="1"/>
          <p:nvPr/>
        </p:nvSpPr>
        <p:spPr>
          <a:xfrm>
            <a:off x="467550" y="4077072"/>
            <a:ext cx="7776864" cy="830997"/>
          </a:xfrm>
          <a:prstGeom prst="rect">
            <a:avLst/>
          </a:prstGeom>
          <a:noFill/>
          <a:ln>
            <a:solidFill>
              <a:schemeClr val="bg2"/>
            </a:solidFill>
          </a:ln>
        </p:spPr>
        <p:txBody>
          <a:bodyPr wrap="square" rtlCol="0">
            <a:spAutoFit/>
          </a:bodyPr>
          <a:lstStyle/>
          <a:p>
            <a:pPr algn="ctr"/>
            <a:r>
              <a:rPr lang="es-DO" sz="1600" b="1" dirty="0"/>
              <a:t>Existe una Lista negativa, entre ellas residuos de alimentos, papel contaminado, que por su bajo poder calorífico, alto contenido de agua y olor  no pueden ser </a:t>
            </a:r>
            <a:r>
              <a:rPr lang="es-DO" sz="1600" b="1" dirty="0" err="1"/>
              <a:t>co</a:t>
            </a:r>
            <a:r>
              <a:rPr lang="es-DO" sz="1600" b="1" dirty="0"/>
              <a:t>-procesados.</a:t>
            </a:r>
            <a:endParaRPr lang="en-US" sz="1600" b="1" dirty="0"/>
          </a:p>
        </p:txBody>
      </p:sp>
      <p:pic>
        <p:nvPicPr>
          <p:cNvPr id="25635" name="Picture 35" descr="Resultado de imagen para wheel icons">
            <a:extLst>
              <a:ext uri="{FF2B5EF4-FFF2-40B4-BE49-F238E27FC236}">
                <a16:creationId xmlns:a16="http://schemas.microsoft.com/office/drawing/2014/main" id="{CF305585-A793-41AC-B6AD-C523C518E0E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5921" y="1185702"/>
            <a:ext cx="177341" cy="177341"/>
          </a:xfrm>
          <a:prstGeom prst="rect">
            <a:avLst/>
          </a:prstGeom>
          <a:noFill/>
          <a:extLst>
            <a:ext uri="{909E8E84-426E-40DD-AFC4-6F175D3DCCD1}">
              <a14:hiddenFill xmlns:a14="http://schemas.microsoft.com/office/drawing/2010/main">
                <a:solidFill>
                  <a:srgbClr val="FFFFFF"/>
                </a:solidFill>
              </a14:hiddenFill>
            </a:ext>
          </a:extLst>
        </p:spPr>
      </p:pic>
      <p:pic>
        <p:nvPicPr>
          <p:cNvPr id="25637" name="Picture 37" descr="Resultado de imagen para plastic icons">
            <a:extLst>
              <a:ext uri="{FF2B5EF4-FFF2-40B4-BE49-F238E27FC236}">
                <a16:creationId xmlns:a16="http://schemas.microsoft.com/office/drawing/2014/main" id="{CDFDF3CE-76FE-400E-9AD0-EE9FB620BB0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4591" y="1412776"/>
            <a:ext cx="271474" cy="271474"/>
          </a:xfrm>
          <a:prstGeom prst="rect">
            <a:avLst/>
          </a:prstGeom>
          <a:noFill/>
          <a:extLst>
            <a:ext uri="{909E8E84-426E-40DD-AFC4-6F175D3DCCD1}">
              <a14:hiddenFill xmlns:a14="http://schemas.microsoft.com/office/drawing/2010/main">
                <a:solidFill>
                  <a:srgbClr val="FFFFFF"/>
                </a:solidFill>
              </a14:hiddenFill>
            </a:ext>
          </a:extLst>
        </p:spPr>
      </p:pic>
      <p:pic>
        <p:nvPicPr>
          <p:cNvPr id="25639" name="Picture 39" descr="Resultado de imagen para paper icons">
            <a:extLst>
              <a:ext uri="{FF2B5EF4-FFF2-40B4-BE49-F238E27FC236}">
                <a16:creationId xmlns:a16="http://schemas.microsoft.com/office/drawing/2014/main" id="{A140AE56-C377-471A-B714-85EF148D45E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9712" y="1692660"/>
            <a:ext cx="213913" cy="213913"/>
          </a:xfrm>
          <a:prstGeom prst="rect">
            <a:avLst/>
          </a:prstGeom>
          <a:noFill/>
          <a:extLst>
            <a:ext uri="{909E8E84-426E-40DD-AFC4-6F175D3DCCD1}">
              <a14:hiddenFill xmlns:a14="http://schemas.microsoft.com/office/drawing/2010/main">
                <a:solidFill>
                  <a:srgbClr val="FFFFFF"/>
                </a:solidFill>
              </a14:hiddenFill>
            </a:ext>
          </a:extLst>
        </p:spPr>
      </p:pic>
      <p:pic>
        <p:nvPicPr>
          <p:cNvPr id="25641" name="Picture 41" descr="Resultado de imagen para carton icons">
            <a:extLst>
              <a:ext uri="{FF2B5EF4-FFF2-40B4-BE49-F238E27FC236}">
                <a16:creationId xmlns:a16="http://schemas.microsoft.com/office/drawing/2014/main" id="{72434EBA-A786-4AF6-9310-6838C3A0788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21007" y="1684250"/>
            <a:ext cx="272308" cy="272308"/>
          </a:xfrm>
          <a:prstGeom prst="rect">
            <a:avLst/>
          </a:prstGeom>
          <a:noFill/>
          <a:extLst>
            <a:ext uri="{909E8E84-426E-40DD-AFC4-6F175D3DCCD1}">
              <a14:hiddenFill xmlns:a14="http://schemas.microsoft.com/office/drawing/2010/main">
                <a:solidFill>
                  <a:srgbClr val="FFFFFF"/>
                </a:solidFill>
              </a14:hiddenFill>
            </a:ext>
          </a:extLst>
        </p:spPr>
      </p:pic>
      <p:pic>
        <p:nvPicPr>
          <p:cNvPr id="25645" name="Picture 45" descr="Resultado de imagen para clothes icons">
            <a:extLst>
              <a:ext uri="{FF2B5EF4-FFF2-40B4-BE49-F238E27FC236}">
                <a16:creationId xmlns:a16="http://schemas.microsoft.com/office/drawing/2014/main" id="{9A4F1CB0-5CF4-4895-AE49-704A0D75120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18853" y="1956223"/>
            <a:ext cx="271475" cy="271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A9124E8E-1D39-4620-B4B2-88558DE91E46}"/>
              </a:ext>
            </a:extLst>
          </p:cNvPr>
          <p:cNvSpPr>
            <a:spLocks noGrp="1"/>
          </p:cNvSpPr>
          <p:nvPr>
            <p:ph type="body" sz="quarter" idx="12"/>
          </p:nvPr>
        </p:nvSpPr>
        <p:spPr>
          <a:xfrm>
            <a:off x="305989" y="836712"/>
            <a:ext cx="8370461" cy="4582800"/>
          </a:xfrm>
        </p:spPr>
        <p:txBody>
          <a:bodyPr/>
          <a:lstStyle/>
          <a:p>
            <a:r>
              <a:rPr lang="es-DO" sz="1400" dirty="0"/>
              <a:t>RESIDUOS INORGÁNICOS:</a:t>
            </a:r>
            <a:endParaRPr lang="es-ES" sz="1400" b="0" dirty="0"/>
          </a:p>
          <a:p>
            <a:pPr marL="285750" indent="-285750">
              <a:buFont typeface="Arial" panose="020B0604020202020204" pitchFamily="34" charset="0"/>
              <a:buChar char="•"/>
            </a:pPr>
            <a:r>
              <a:rPr lang="es-ES" sz="1400" b="0" dirty="0"/>
              <a:t>Llantas</a:t>
            </a:r>
          </a:p>
          <a:p>
            <a:pPr marL="285750" indent="-285750">
              <a:buFont typeface="Arial" panose="020B0604020202020204" pitchFamily="34" charset="0"/>
              <a:buChar char="•"/>
            </a:pPr>
            <a:r>
              <a:rPr lang="es-ES" sz="1400" b="0" dirty="0"/>
              <a:t>Plásticos </a:t>
            </a:r>
          </a:p>
          <a:p>
            <a:pPr marL="285750" indent="-285750">
              <a:buFont typeface="Arial" panose="020B0604020202020204" pitchFamily="34" charset="0"/>
              <a:buChar char="•"/>
            </a:pPr>
            <a:r>
              <a:rPr lang="es-ES" sz="1400" b="0" dirty="0"/>
              <a:t>Papel y cartón </a:t>
            </a:r>
          </a:p>
          <a:p>
            <a:pPr marL="285750" indent="-285750">
              <a:buFont typeface="Arial" panose="020B0604020202020204" pitchFamily="34" charset="0"/>
              <a:buChar char="•"/>
            </a:pPr>
            <a:r>
              <a:rPr lang="es-ES" sz="1400" b="0" dirty="0"/>
              <a:t>Textiles</a:t>
            </a:r>
          </a:p>
          <a:p>
            <a:pPr marL="285750" indent="-285750">
              <a:buFont typeface="Arial" panose="020B0604020202020204" pitchFamily="34" charset="0"/>
              <a:buChar char="•"/>
            </a:pPr>
            <a:endParaRPr lang="es-ES" sz="1400" b="0" dirty="0"/>
          </a:p>
          <a:p>
            <a:r>
              <a:rPr lang="es-ES" sz="1400" dirty="0"/>
              <a:t>BIOMASAS: </a:t>
            </a:r>
            <a:endParaRPr lang="es-ES" sz="1400" b="0" dirty="0"/>
          </a:p>
          <a:p>
            <a:pPr marL="285750" indent="-285750">
              <a:buFont typeface="Arial" panose="020B0604020202020204" pitchFamily="34" charset="0"/>
              <a:buChar char="•"/>
            </a:pPr>
            <a:r>
              <a:rPr lang="es-ES" sz="1400" b="0" dirty="0"/>
              <a:t>Cascarilla de arroz</a:t>
            </a:r>
          </a:p>
          <a:p>
            <a:pPr marL="285750" indent="-285750">
              <a:buFont typeface="Arial" panose="020B0604020202020204" pitchFamily="34" charset="0"/>
              <a:buChar char="•"/>
            </a:pPr>
            <a:r>
              <a:rPr lang="es-ES" sz="1400" b="0" dirty="0"/>
              <a:t>Bagazo de caña</a:t>
            </a:r>
          </a:p>
          <a:p>
            <a:pPr marL="285750" indent="-285750">
              <a:buFont typeface="Arial" panose="020B0604020202020204" pitchFamily="34" charset="0"/>
              <a:buChar char="•"/>
            </a:pPr>
            <a:r>
              <a:rPr lang="es-ES" sz="1400" b="0" dirty="0"/>
              <a:t>Aserrín</a:t>
            </a:r>
          </a:p>
          <a:p>
            <a:pPr marL="285750" indent="-285750">
              <a:buFont typeface="Arial" panose="020B0604020202020204" pitchFamily="34" charset="0"/>
              <a:buChar char="•"/>
            </a:pPr>
            <a:endParaRPr lang="es-ES" sz="1400" b="0" dirty="0"/>
          </a:p>
          <a:p>
            <a:endParaRPr lang="en-US" sz="1400" dirty="0"/>
          </a:p>
        </p:txBody>
      </p:sp>
    </p:spTree>
    <p:extLst>
      <p:ext uri="{BB962C8B-B14F-4D97-AF65-F5344CB8AC3E}">
        <p14:creationId xmlns:p14="http://schemas.microsoft.com/office/powerpoint/2010/main" val="180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FEAE9C8-D066-4D96-900B-79092FADA313}"/>
              </a:ext>
            </a:extLst>
          </p:cNvPr>
          <p:cNvGraphicFramePr>
            <a:graphicFrameLocks noChangeAspect="1"/>
          </p:cNvGraphicFramePr>
          <p:nvPr>
            <p:custDataLst>
              <p:tags r:id="rId2"/>
            </p:custDataLst>
            <p:extLst>
              <p:ext uri="{D42A27DB-BD31-4B8C-83A1-F6EECF244321}">
                <p14:modId xmlns:p14="http://schemas.microsoft.com/office/powerpoint/2010/main" val="4045777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65"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0968A90-2211-4AF1-A454-21AD712253A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s-DO" b="1" dirty="0">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417AB53D-1093-4B37-820A-4ED5550A9A2E}"/>
              </a:ext>
            </a:extLst>
          </p:cNvPr>
          <p:cNvSpPr>
            <a:spLocks noGrp="1"/>
          </p:cNvSpPr>
          <p:nvPr>
            <p:ph type="title"/>
          </p:nvPr>
        </p:nvSpPr>
        <p:spPr/>
        <p:txBody>
          <a:bodyPr/>
          <a:lstStyle/>
          <a:p>
            <a:r>
              <a:rPr lang="es-DO" dirty="0"/>
              <a:t>LEGISLACIÓN INTERNACIONAL APLICABLE A LA VALORIZACIÓN ENERGETICA DE LOS RESIDUOS Y EL COPROCESAMIENTO </a:t>
            </a:r>
            <a:endParaRPr lang="en-US" dirty="0"/>
          </a:p>
        </p:txBody>
      </p:sp>
      <p:sp>
        <p:nvSpPr>
          <p:cNvPr id="3" name="Text Placeholder 2">
            <a:extLst>
              <a:ext uri="{FF2B5EF4-FFF2-40B4-BE49-F238E27FC236}">
                <a16:creationId xmlns:a16="http://schemas.microsoft.com/office/drawing/2014/main" id="{EEFE6138-201B-4CCA-A014-2C21E6D7BA23}"/>
              </a:ext>
            </a:extLst>
          </p:cNvPr>
          <p:cNvSpPr>
            <a:spLocks noGrp="1"/>
          </p:cNvSpPr>
          <p:nvPr>
            <p:ph type="body" sz="quarter" idx="12"/>
          </p:nvPr>
        </p:nvSpPr>
        <p:spPr>
          <a:xfrm>
            <a:off x="254155" y="1653059"/>
            <a:ext cx="4016400" cy="3244298"/>
          </a:xfrm>
        </p:spPr>
        <p:txBody>
          <a:bodyPr/>
          <a:lstStyle/>
          <a:p>
            <a:pPr algn="ctr">
              <a:lnSpc>
                <a:spcPct val="150000"/>
              </a:lnSpc>
            </a:pPr>
            <a:r>
              <a:rPr lang="es-DO" sz="1400" dirty="0"/>
              <a:t>FICEM realizó un estudio de legislación comparada para identificar políticas y marcos regulatorios que han permitido lograr sinergias entre la industria del cemento y la cadena de gestión de residuos para adelantar la actividad del </a:t>
            </a:r>
            <a:r>
              <a:rPr lang="es-DO" sz="1400" dirty="0" err="1"/>
              <a:t>co</a:t>
            </a:r>
            <a:r>
              <a:rPr lang="es-DO" sz="1400" dirty="0"/>
              <a:t>-procesamiento</a:t>
            </a:r>
          </a:p>
          <a:p>
            <a:pPr algn="ctr">
              <a:lnSpc>
                <a:spcPct val="150000"/>
              </a:lnSpc>
            </a:pPr>
            <a:endParaRPr lang="es-DO" sz="1400" dirty="0"/>
          </a:p>
          <a:p>
            <a:pPr algn="ctr">
              <a:lnSpc>
                <a:spcPct val="150000"/>
              </a:lnSpc>
            </a:pPr>
            <a:r>
              <a:rPr lang="es-DO" sz="1400" u="sng" dirty="0"/>
              <a:t>Proyecto de Ley de Residuos Sólidos</a:t>
            </a:r>
            <a:r>
              <a:rPr lang="es-DO" sz="1400" dirty="0"/>
              <a:t>:</a:t>
            </a:r>
          </a:p>
          <a:p>
            <a:pPr algn="ctr">
              <a:lnSpc>
                <a:spcPct val="150000"/>
              </a:lnSpc>
            </a:pPr>
            <a:r>
              <a:rPr lang="es-DO" sz="1400" dirty="0"/>
              <a:t>Estabilidad Jurídica</a:t>
            </a:r>
          </a:p>
          <a:p>
            <a:pPr algn="ctr">
              <a:lnSpc>
                <a:spcPct val="150000"/>
              </a:lnSpc>
            </a:pPr>
            <a:r>
              <a:rPr lang="es-DO" sz="1400" dirty="0"/>
              <a:t>Inversiones Financieras </a:t>
            </a:r>
            <a:endParaRPr lang="en-US" sz="1400" dirty="0"/>
          </a:p>
          <a:p>
            <a:pPr algn="ctr">
              <a:lnSpc>
                <a:spcPct val="150000"/>
              </a:lnSpc>
            </a:pPr>
            <a:r>
              <a:rPr lang="en-US" sz="1400" dirty="0" err="1"/>
              <a:t>Actores</a:t>
            </a:r>
            <a:r>
              <a:rPr lang="en-US" sz="1400" dirty="0"/>
              <a:t> </a:t>
            </a:r>
            <a:r>
              <a:rPr lang="en-US" sz="1400" dirty="0" err="1"/>
              <a:t>involucrados</a:t>
            </a:r>
            <a:endParaRPr lang="en-US" sz="1400" dirty="0"/>
          </a:p>
          <a:p>
            <a:pPr algn="ctr">
              <a:lnSpc>
                <a:spcPct val="150000"/>
              </a:lnSpc>
            </a:pPr>
            <a:r>
              <a:rPr lang="en-US" sz="1400" dirty="0" err="1"/>
              <a:t>Sanciones</a:t>
            </a:r>
            <a:r>
              <a:rPr lang="en-US" sz="1400" dirty="0"/>
              <a:t>/</a:t>
            </a:r>
            <a:r>
              <a:rPr lang="en-US" sz="1400" dirty="0" err="1"/>
              <a:t>Educación</a:t>
            </a:r>
            <a:endParaRPr lang="es-DO" sz="1400" dirty="0"/>
          </a:p>
        </p:txBody>
      </p:sp>
      <p:sp>
        <p:nvSpPr>
          <p:cNvPr id="4" name="Text Placeholder 3">
            <a:extLst>
              <a:ext uri="{FF2B5EF4-FFF2-40B4-BE49-F238E27FC236}">
                <a16:creationId xmlns:a16="http://schemas.microsoft.com/office/drawing/2014/main" id="{817ACFED-FB21-4B8C-861F-3435AC16DF9D}"/>
              </a:ext>
            </a:extLst>
          </p:cNvPr>
          <p:cNvSpPr>
            <a:spLocks noGrp="1"/>
          </p:cNvSpPr>
          <p:nvPr>
            <p:ph type="body" sz="quarter" idx="13"/>
          </p:nvPr>
        </p:nvSpPr>
        <p:spPr>
          <a:xfrm>
            <a:off x="4828407" y="977128"/>
            <a:ext cx="3998700" cy="4582800"/>
          </a:xfrm>
        </p:spPr>
        <p:txBody>
          <a:bodyPr/>
          <a:lstStyle/>
          <a:p>
            <a:pPr>
              <a:lnSpc>
                <a:spcPct val="150000"/>
              </a:lnSpc>
            </a:pPr>
            <a:r>
              <a:rPr lang="es-DO" dirty="0"/>
              <a:t>RESULTADOS DESTACADOS: </a:t>
            </a:r>
          </a:p>
          <a:p>
            <a:pPr marL="171450" indent="-171450">
              <a:lnSpc>
                <a:spcPct val="150000"/>
              </a:lnSpc>
              <a:buFont typeface="Arial" panose="020B0604020202020204" pitchFamily="34" charset="0"/>
              <a:buChar char="•"/>
            </a:pPr>
            <a:r>
              <a:rPr lang="es-DO" b="0" dirty="0"/>
              <a:t>Las sociedades que se plantean en resolver en forma definitiva el problema de los residuos, contemplan el </a:t>
            </a:r>
            <a:r>
              <a:rPr lang="es-DO" b="0" dirty="0" err="1"/>
              <a:t>coprocesamiento</a:t>
            </a:r>
            <a:r>
              <a:rPr lang="es-DO" b="0" dirty="0"/>
              <a:t> una de las soluciones mas costo-eficientes y de largo plazo </a:t>
            </a:r>
          </a:p>
          <a:p>
            <a:pPr>
              <a:lnSpc>
                <a:spcPct val="150000"/>
              </a:lnSpc>
            </a:pPr>
            <a:endParaRPr lang="es-DO" b="0" dirty="0"/>
          </a:p>
          <a:p>
            <a:pPr marL="171450" indent="-171450">
              <a:lnSpc>
                <a:spcPct val="150000"/>
              </a:lnSpc>
              <a:buFont typeface="Arial" panose="020B0604020202020204" pitchFamily="34" charset="0"/>
              <a:buChar char="•"/>
            </a:pPr>
            <a:r>
              <a:rPr lang="es-DO" b="0" dirty="0"/>
              <a:t>La responsabilidad de los residuos siempre radica en el generador por lo cual los costos de su valorización deberán ser directa o indirectamente imputados a los generadores </a:t>
            </a:r>
          </a:p>
          <a:p>
            <a:pPr marL="171450" indent="-171450">
              <a:lnSpc>
                <a:spcPct val="150000"/>
              </a:lnSpc>
              <a:buFont typeface="Arial" panose="020B0604020202020204" pitchFamily="34" charset="0"/>
              <a:buChar char="•"/>
            </a:pPr>
            <a:endParaRPr lang="es-DO" b="0" dirty="0"/>
          </a:p>
          <a:p>
            <a:pPr marL="171450" indent="-171450">
              <a:lnSpc>
                <a:spcPct val="150000"/>
              </a:lnSpc>
              <a:buFont typeface="Arial" panose="020B0604020202020204" pitchFamily="34" charset="0"/>
              <a:buChar char="•"/>
            </a:pPr>
            <a:r>
              <a:rPr lang="es-DO" b="0" dirty="0"/>
              <a:t>Las emisiones y otros parámetros relevantes del horno deben ser regulados considerando las referencias internacionales pero contemplando las realidades locales </a:t>
            </a:r>
          </a:p>
          <a:p>
            <a:pPr marL="171450" indent="-171450">
              <a:lnSpc>
                <a:spcPct val="150000"/>
              </a:lnSpc>
              <a:buFont typeface="Arial" panose="020B0604020202020204" pitchFamily="34" charset="0"/>
              <a:buChar char="•"/>
            </a:pPr>
            <a:endParaRPr lang="es-DO" b="0" dirty="0"/>
          </a:p>
          <a:p>
            <a:pPr marL="171450" indent="-171450">
              <a:lnSpc>
                <a:spcPct val="150000"/>
              </a:lnSpc>
              <a:buFont typeface="Arial" panose="020B0604020202020204" pitchFamily="34" charset="0"/>
              <a:buChar char="•"/>
            </a:pPr>
            <a:r>
              <a:rPr lang="es-DO" b="0" dirty="0"/>
              <a:t>Los países exitosos con el Co-procesamiento, han desarrollado legislaciones en todo el ciclo de vida de los residuos . Ese es el reto para la R.D. </a:t>
            </a:r>
          </a:p>
          <a:p>
            <a:pPr marL="171450" indent="-171450">
              <a:lnSpc>
                <a:spcPct val="150000"/>
              </a:lnSpc>
              <a:buFont typeface="Arial" panose="020B0604020202020204" pitchFamily="34" charset="0"/>
              <a:buChar char="•"/>
            </a:pPr>
            <a:endParaRPr lang="es-DO" dirty="0"/>
          </a:p>
          <a:p>
            <a:pPr marL="171450" indent="-171450">
              <a:lnSpc>
                <a:spcPct val="150000"/>
              </a:lnSpc>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3B5867DB-C7CF-43D3-A93C-D35265A77D49}"/>
              </a:ext>
            </a:extLst>
          </p:cNvPr>
          <p:cNvSpPr txBox="1"/>
          <p:nvPr/>
        </p:nvSpPr>
        <p:spPr>
          <a:xfrm>
            <a:off x="137708" y="6422558"/>
            <a:ext cx="4495167" cy="123111"/>
          </a:xfrm>
          <a:prstGeom prst="rect">
            <a:avLst/>
          </a:prstGeom>
          <a:solidFill>
            <a:scrgbClr r="0" g="0" b="0">
              <a:alpha val="0"/>
            </a:scrgbClr>
          </a:solidFill>
        </p:spPr>
        <p:txBody>
          <a:bodyPr vert="horz" wrap="square" lIns="0" tIns="0" rIns="0" bIns="0" rtlCol="0" anchor="b" anchorCtr="0">
            <a:spAutoFit/>
          </a:bodyPr>
          <a:lstStyle/>
          <a:p>
            <a:pPr defTabSz="685800">
              <a:spcBef>
                <a:spcPct val="50000"/>
              </a:spcBef>
              <a:spcAft>
                <a:spcPct val="0"/>
              </a:spcAft>
            </a:pPr>
            <a:r>
              <a:rPr lang="en-US" sz="800" dirty="0">
                <a:solidFill>
                  <a:srgbClr val="000000"/>
                </a:solidFill>
                <a:latin typeface="Century Gothic" panose="020F0302020204030204"/>
              </a:rPr>
              <a:t>Fuente: FICEM</a:t>
            </a:r>
            <a:endParaRPr lang="es-ES" sz="800" dirty="0">
              <a:solidFill>
                <a:srgbClr val="000000"/>
              </a:solidFill>
              <a:latin typeface="Century Gothic" panose="020F0302020204030204"/>
            </a:endParaRPr>
          </a:p>
        </p:txBody>
      </p:sp>
      <p:pic>
        <p:nvPicPr>
          <p:cNvPr id="8" name="Picture 6" descr="Resultado de imagen para co2 icon">
            <a:extLst>
              <a:ext uri="{FF2B5EF4-FFF2-40B4-BE49-F238E27FC236}">
                <a16:creationId xmlns:a16="http://schemas.microsoft.com/office/drawing/2014/main" id="{029FA58C-60C7-4F1F-853D-8F33DAEDF91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9123" y="4149080"/>
            <a:ext cx="567504" cy="567504"/>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Resultado de imagen para money waste icon">
            <a:extLst>
              <a:ext uri="{FF2B5EF4-FFF2-40B4-BE49-F238E27FC236}">
                <a16:creationId xmlns:a16="http://schemas.microsoft.com/office/drawing/2014/main" id="{56EE3BDE-9B1C-4543-A438-6416FC37A91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8842" y="2919141"/>
            <a:ext cx="567504" cy="567504"/>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Resultado de imagen para industry icon">
            <a:extLst>
              <a:ext uri="{FF2B5EF4-FFF2-40B4-BE49-F238E27FC236}">
                <a16:creationId xmlns:a16="http://schemas.microsoft.com/office/drawing/2014/main" id="{6E51A450-90B1-456B-B6F8-82BDC4B3BFC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0154" y="1534839"/>
            <a:ext cx="566192" cy="566192"/>
          </a:xfrm>
          <a:prstGeom prst="rect">
            <a:avLst/>
          </a:prstGeom>
          <a:noFill/>
          <a:extLst>
            <a:ext uri="{909E8E84-426E-40DD-AFC4-6F175D3DCCD1}">
              <a14:hiddenFill xmlns:a14="http://schemas.microsoft.com/office/drawing/2010/main">
                <a:solidFill>
                  <a:srgbClr val="FFFFFF"/>
                </a:solidFill>
              </a14:hiddenFill>
            </a:ext>
          </a:extLst>
        </p:spPr>
      </p:pic>
      <p:pic>
        <p:nvPicPr>
          <p:cNvPr id="44041" name="Picture 9" descr="Resultado de imagen para law icon">
            <a:extLst>
              <a:ext uri="{FF2B5EF4-FFF2-40B4-BE49-F238E27FC236}">
                <a16:creationId xmlns:a16="http://schemas.microsoft.com/office/drawing/2014/main" id="{5BFCB376-DBBA-4221-A09D-6B99C1E4A86E}"/>
              </a:ext>
            </a:extLst>
          </p:cNvPr>
          <p:cNvPicPr>
            <a:picLocks noChangeAspect="1" noChangeArrowheads="1"/>
          </p:cNvPicPr>
          <p:nvPr/>
        </p:nvPicPr>
        <p:blipFill>
          <a:blip r:embed="rId10" cstate="print">
            <a:biLevel thresh="50000"/>
            <a:extLst>
              <a:ext uri="{28A0092B-C50C-407E-A947-70E740481C1C}">
                <a14:useLocalDpi xmlns:a14="http://schemas.microsoft.com/office/drawing/2010/main" val="0"/>
              </a:ext>
            </a:extLst>
          </a:blip>
          <a:srcRect/>
          <a:stretch>
            <a:fillRect/>
          </a:stretch>
        </p:blipFill>
        <p:spPr bwMode="auto">
          <a:xfrm>
            <a:off x="4418796" y="5476091"/>
            <a:ext cx="535409" cy="53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9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61797DD-64CE-41E9-980C-956B0A617C1F}"/>
              </a:ext>
            </a:extLst>
          </p:cNvPr>
          <p:cNvGraphicFramePr>
            <a:graphicFrameLocks noChangeAspect="1"/>
          </p:cNvGraphicFramePr>
          <p:nvPr>
            <p:custDataLst>
              <p:tags r:id="rId2"/>
            </p:custDataLst>
            <p:extLst>
              <p:ext uri="{D42A27DB-BD31-4B8C-83A1-F6EECF244321}">
                <p14:modId xmlns:p14="http://schemas.microsoft.com/office/powerpoint/2010/main" val="2094984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03"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6FB6F69-6B51-41C1-AA78-3898BA8F504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s-DO" b="1" dirty="0">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9FD5C5E6-7D2E-419D-8BD7-F51BAA3AFCDA}"/>
              </a:ext>
            </a:extLst>
          </p:cNvPr>
          <p:cNvSpPr>
            <a:spLocks noGrp="1"/>
          </p:cNvSpPr>
          <p:nvPr>
            <p:ph type="title"/>
          </p:nvPr>
        </p:nvSpPr>
        <p:spPr/>
        <p:txBody>
          <a:bodyPr/>
          <a:lstStyle/>
          <a:p>
            <a:pPr algn="ctr"/>
            <a:br>
              <a:rPr lang="es-DO" dirty="0"/>
            </a:br>
            <a:r>
              <a:rPr lang="es-DO" dirty="0"/>
              <a:t>“En CEMEX estamos comprometidos con la sostenibilidad del</a:t>
            </a:r>
            <a:br>
              <a:rPr lang="es-DO" dirty="0"/>
            </a:br>
            <a:r>
              <a:rPr lang="es-DO" dirty="0"/>
              <a:t> medio ambiente”</a:t>
            </a:r>
            <a:endParaRPr lang="en-US" dirty="0"/>
          </a:p>
        </p:txBody>
      </p:sp>
      <p:sp>
        <p:nvSpPr>
          <p:cNvPr id="7" name="Title 1">
            <a:extLst>
              <a:ext uri="{FF2B5EF4-FFF2-40B4-BE49-F238E27FC236}">
                <a16:creationId xmlns:a16="http://schemas.microsoft.com/office/drawing/2014/main" id="{C7DEB071-D00C-4DB0-BB29-BBCA11DFBE73}"/>
              </a:ext>
            </a:extLst>
          </p:cNvPr>
          <p:cNvSpPr txBox="1">
            <a:spLocks/>
          </p:cNvSpPr>
          <p:nvPr/>
        </p:nvSpPr>
        <p:spPr>
          <a:xfrm>
            <a:off x="292298" y="5445224"/>
            <a:ext cx="8559403" cy="1053087"/>
          </a:xfrm>
          <a:prstGeom prst="rect">
            <a:avLst/>
          </a:prstGeom>
        </p:spPr>
        <p:txBody>
          <a:bodyPr vert="horz" lIns="91440" tIns="45720" rIns="91440" bIns="45720" rtlCol="0" anchor="t">
            <a:noAutofit/>
          </a:bodyPr>
          <a:lstStyle>
            <a:lvl1pPr marL="0" marR="0" indent="0" algn="l" defTabSz="685800" rtl="0" eaLnBrk="1" fontAlgn="auto" latinLnBrk="0" hangingPunct="1">
              <a:lnSpc>
                <a:spcPct val="100000"/>
              </a:lnSpc>
              <a:spcBef>
                <a:spcPct val="0"/>
              </a:spcBef>
              <a:spcAft>
                <a:spcPts val="225"/>
              </a:spcAft>
              <a:buClrTx/>
              <a:buSzTx/>
              <a:buFontTx/>
              <a:buNone/>
              <a:tabLst/>
              <a:defRPr sz="1800" b="1" kern="1200" baseline="0">
                <a:solidFill>
                  <a:schemeClr val="tx2"/>
                </a:solidFill>
                <a:latin typeface="+mn-lt"/>
                <a:ea typeface="+mj-ea"/>
                <a:cs typeface="+mj-cs"/>
              </a:defRPr>
            </a:lvl1pPr>
          </a:lstStyle>
          <a:p>
            <a:pPr algn="ctr"/>
            <a:r>
              <a:rPr lang="es-DO" sz="2800" dirty="0"/>
              <a:t>GRACIAS!</a:t>
            </a:r>
            <a:endParaRPr lang="en-US" sz="2800" dirty="0"/>
          </a:p>
        </p:txBody>
      </p:sp>
      <p:pic>
        <p:nvPicPr>
          <p:cNvPr id="9" name="Picture 8" descr="A large building&#10;&#10;Description generated with very high confidence">
            <a:extLst>
              <a:ext uri="{FF2B5EF4-FFF2-40B4-BE49-F238E27FC236}">
                <a16:creationId xmlns:a16="http://schemas.microsoft.com/office/drawing/2014/main" id="{A73638A3-A30A-4FF0-9AE5-ECFD446724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765" y="1371014"/>
            <a:ext cx="8409077" cy="3945196"/>
          </a:xfrm>
          <a:prstGeom prst="rect">
            <a:avLst/>
          </a:prstGeom>
        </p:spPr>
      </p:pic>
    </p:spTree>
    <p:extLst>
      <p:ext uri="{BB962C8B-B14F-4D97-AF65-F5344CB8AC3E}">
        <p14:creationId xmlns:p14="http://schemas.microsoft.com/office/powerpoint/2010/main" val="3039961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VU10aLQQEClHLh6FMGt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30e9o4BQoenvLjLVnrK3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XIYe_sbRfes6H4Yi4d11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HpMCMTgSJye3aTgRxbg8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MUqVTQoR8q6yk7dvshUX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gqmpw2MTZ.Tco85xxTd0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oWlfXWBRjqWq5NsEYgAr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TsvYtXRRO6fYdnbNwe5W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SM4BCaERiW.DBIyq1YA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MEX">
  <a:themeElements>
    <a:clrScheme name="CEMEX">
      <a:dk1>
        <a:srgbClr val="000000"/>
      </a:dk1>
      <a:lt1>
        <a:srgbClr val="FFFFFF"/>
      </a:lt1>
      <a:dk2>
        <a:srgbClr val="1E386E"/>
      </a:dk2>
      <a:lt2>
        <a:srgbClr val="345FB8"/>
      </a:lt2>
      <a:accent1>
        <a:srgbClr val="41276C"/>
      </a:accent1>
      <a:accent2>
        <a:srgbClr val="BE223C"/>
      </a:accent2>
      <a:accent3>
        <a:srgbClr val="16A085"/>
      </a:accent3>
      <a:accent4>
        <a:srgbClr val="A8D177"/>
      </a:accent4>
      <a:accent5>
        <a:srgbClr val="FEA045"/>
      </a:accent5>
      <a:accent6>
        <a:srgbClr val="FFD34C"/>
      </a:accent6>
      <a:hlink>
        <a:srgbClr val="003875"/>
      </a:hlink>
      <a:folHlink>
        <a:srgbClr val="3FA9F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E7CD6A3-61E4-4C90-9598-59D30C04D669}" vid="{7C29D12C-ECFF-45B3-9654-210414628FE5}"/>
    </a:ext>
  </a:extLst>
</a:theme>
</file>

<file path=ppt/theme/theme3.xml><?xml version="1.0" encoding="utf-8"?>
<a:theme xmlns:a="http://schemas.openxmlformats.org/drawingml/2006/main" name="1_CEMEX">
  <a:themeElements>
    <a:clrScheme name="CEMEX">
      <a:dk1>
        <a:srgbClr val="000000"/>
      </a:dk1>
      <a:lt1>
        <a:srgbClr val="FFFFFF"/>
      </a:lt1>
      <a:dk2>
        <a:srgbClr val="1E386E"/>
      </a:dk2>
      <a:lt2>
        <a:srgbClr val="345FB8"/>
      </a:lt2>
      <a:accent1>
        <a:srgbClr val="41276C"/>
      </a:accent1>
      <a:accent2>
        <a:srgbClr val="BE223C"/>
      </a:accent2>
      <a:accent3>
        <a:srgbClr val="16A085"/>
      </a:accent3>
      <a:accent4>
        <a:srgbClr val="A8D177"/>
      </a:accent4>
      <a:accent5>
        <a:srgbClr val="FEA045"/>
      </a:accent5>
      <a:accent6>
        <a:srgbClr val="FFD34C"/>
      </a:accent6>
      <a:hlink>
        <a:srgbClr val="003875"/>
      </a:hlink>
      <a:folHlink>
        <a:srgbClr val="3FA9F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E7CD6A3-61E4-4C90-9598-59D30C04D669}" vid="{7C29D12C-ECFF-45B3-9654-210414628FE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E386E"/>
    </a:dk2>
    <a:lt2>
      <a:srgbClr val="345FB8"/>
    </a:lt2>
    <a:accent1>
      <a:srgbClr val="41276C"/>
    </a:accent1>
    <a:accent2>
      <a:srgbClr val="BE223C"/>
    </a:accent2>
    <a:accent3>
      <a:srgbClr val="FFFFFF"/>
    </a:accent3>
    <a:accent4>
      <a:srgbClr val="000000"/>
    </a:accent4>
    <a:accent5>
      <a:srgbClr val="B0ACBA"/>
    </a:accent5>
    <a:accent6>
      <a:srgbClr val="AC1E35"/>
    </a:accent6>
    <a:hlink>
      <a:srgbClr val="003875"/>
    </a:hlink>
    <a:folHlink>
      <a:srgbClr val="3FA9F5"/>
    </a:folHlink>
  </a:clrScheme>
</a:themeOverride>
</file>

<file path=docProps/app.xml><?xml version="1.0" encoding="utf-8"?>
<Properties xmlns="http://schemas.openxmlformats.org/officeDocument/2006/extended-properties" xmlns:vt="http://schemas.openxmlformats.org/officeDocument/2006/docPropsVTypes">
  <Template/>
  <TotalTime>0</TotalTime>
  <Words>478</Words>
  <Application>Microsoft Office PowerPoint</Application>
  <PresentationFormat>On-screen Show (4:3)</PresentationFormat>
  <Paragraphs>72</Paragraphs>
  <Slides>7</Slides>
  <Notes>1</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7</vt:i4>
      </vt:variant>
    </vt:vector>
  </HeadingPairs>
  <TitlesOfParts>
    <vt:vector size="20" baseType="lpstr">
      <vt:lpstr>Arial</vt:lpstr>
      <vt:lpstr>Arial Black</vt:lpstr>
      <vt:lpstr>Calibri</vt:lpstr>
      <vt:lpstr>Century Gothic</vt:lpstr>
      <vt:lpstr>Courier New</vt:lpstr>
      <vt:lpstr>Mangal</vt:lpstr>
      <vt:lpstr>Tahoma</vt:lpstr>
      <vt:lpstr>Verdana</vt:lpstr>
      <vt:lpstr>Wingdings 2</vt:lpstr>
      <vt:lpstr>Custom Design</vt:lpstr>
      <vt:lpstr>CEMEX</vt:lpstr>
      <vt:lpstr>1_CEMEX</vt:lpstr>
      <vt:lpstr>think-cell Slide</vt:lpstr>
      <vt:lpstr>    MARCO NORMATIVO VALORIZACIÓN ENERGÉTICA DE LOS RESIDUOS – CO-PROCESAMIENTO EN HORNOS CEMENTEROS    </vt:lpstr>
      <vt:lpstr>TONELADAS DE BASURA IMPACTARON EL PASADO 12 DE JULIO LAS COSTAS DE SANTO DOMINGO</vt:lpstr>
      <vt:lpstr>PowerPoint Presentation</vt:lpstr>
      <vt:lpstr>EL COPROCESAMIENTO DE RESIDUOS EN HORNOS CEMENTEROS CONSISTE EN LA SUSTITUCION DE COMBUSTIBLES FOSILES TRADICIONALES COMO EL CARBON, POR COMBUSTIBLES PROVENIENTES DE LA UTILIZACION DE LOS RESIDUOS, SIRVIENDO COMO ENERGIA TERMICA EN EL PROCESO DE PRODUCCION DE CEMENTO </vt:lpstr>
      <vt:lpstr>QUÉ SE PUEDE COPROCESAR?</vt:lpstr>
      <vt:lpstr>LEGISLACIÓN INTERNACIONAL APLICABLE A LA VALORIZACIÓN ENERGETICA DE LOS RESIDUOS Y EL COPROCESAMIENTO </vt:lpstr>
      <vt:lpstr> “En CEMEX estamos comprometidos con la sostenibilidad del  medio ambiente”</vt:lpstr>
    </vt:vector>
  </TitlesOfParts>
  <Company>CEMEX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Valorización de residuos</dc:title>
  <dc:creator>Eduardo Gzz</dc:creator>
  <cp:lastModifiedBy>Rachell Ellini Oleaga Cruz</cp:lastModifiedBy>
  <cp:revision>799</cp:revision>
  <dcterms:created xsi:type="dcterms:W3CDTF">2011-11-15T15:48:16Z</dcterms:created>
  <dcterms:modified xsi:type="dcterms:W3CDTF">2018-11-07T16:29:43Z</dcterms:modified>
</cp:coreProperties>
</file>